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bookmarkIdSeed="3">
  <p:sldMasterIdLst>
    <p:sldMasterId id="2147483713" r:id="rId1"/>
  </p:sldMasterIdLst>
  <p:notesMasterIdLst>
    <p:notesMasterId r:id="rId17"/>
  </p:notesMasterIdLst>
  <p:handoutMasterIdLst>
    <p:handoutMasterId r:id="rId18"/>
  </p:handoutMasterIdLst>
  <p:sldIdLst>
    <p:sldId id="264" r:id="rId2"/>
    <p:sldId id="273" r:id="rId3"/>
    <p:sldId id="274" r:id="rId4"/>
    <p:sldId id="275" r:id="rId5"/>
    <p:sldId id="281" r:id="rId6"/>
    <p:sldId id="276" r:id="rId7"/>
    <p:sldId id="282" r:id="rId8"/>
    <p:sldId id="285" r:id="rId9"/>
    <p:sldId id="283" r:id="rId10"/>
    <p:sldId id="286" r:id="rId11"/>
    <p:sldId id="287" r:id="rId12"/>
    <p:sldId id="289" r:id="rId13"/>
    <p:sldId id="290" r:id="rId14"/>
    <p:sldId id="291" r:id="rId15"/>
    <p:sldId id="288" r:id="rId16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Cambria Math" panose="02040503050406030204" pitchFamily="18" charset="0"/>
      <p:regular r:id="rId23"/>
    </p:embeddedFont>
  </p:embeddedFont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2400" b="1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sz="2400" b="1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sz="2400" b="1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sz="2400" b="1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000"/>
    <a:srgbClr val="000099"/>
    <a:srgbClr val="0000FF"/>
    <a:srgbClr val="003300"/>
    <a:srgbClr val="C40C8F"/>
    <a:srgbClr val="CC3300"/>
    <a:srgbClr val="FF0000"/>
    <a:srgbClr val="6666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562" autoAdjust="0"/>
    <p:restoredTop sz="95332" autoAdjust="0"/>
  </p:normalViewPr>
  <p:slideViewPr>
    <p:cSldViewPr>
      <p:cViewPr varScale="1">
        <p:scale>
          <a:sx n="86" d="100"/>
          <a:sy n="86" d="100"/>
        </p:scale>
        <p:origin x="1310" y="5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2">
            <a:extLst>
              <a:ext uri="{FF2B5EF4-FFF2-40B4-BE49-F238E27FC236}">
                <a16:creationId xmlns:a16="http://schemas.microsoft.com/office/drawing/2014/main" id="{217692E0-076B-4C1D-B215-0FCBABADFB20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 b="0">
                <a:latin typeface="Times New Roman" panose="02020603050405020304" pitchFamily="18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29027" name="Rectangle 3">
            <a:extLst>
              <a:ext uri="{FF2B5EF4-FFF2-40B4-BE49-F238E27FC236}">
                <a16:creationId xmlns:a16="http://schemas.microsoft.com/office/drawing/2014/main" id="{31E7FF5D-EFFE-4E6B-8A58-AF22EB6C93C0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 b="0">
                <a:latin typeface="Times New Roman" panose="02020603050405020304" pitchFamily="18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29028" name="Rectangle 4">
            <a:extLst>
              <a:ext uri="{FF2B5EF4-FFF2-40B4-BE49-F238E27FC236}">
                <a16:creationId xmlns:a16="http://schemas.microsoft.com/office/drawing/2014/main" id="{20C5D852-84CF-43B4-8A72-67FBE7598C22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 b="0">
                <a:latin typeface="Times New Roman" panose="02020603050405020304" pitchFamily="18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29029" name="Rectangle 5">
            <a:extLst>
              <a:ext uri="{FF2B5EF4-FFF2-40B4-BE49-F238E27FC236}">
                <a16:creationId xmlns:a16="http://schemas.microsoft.com/office/drawing/2014/main" id="{2424D686-8502-4EC3-88DE-E7ED63BF8981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 b="0">
                <a:latin typeface="Times New Roman" panose="02020603050405020304" pitchFamily="18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7238E759-9F37-4280-A4B2-B41B09395554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ACAFFD8F-A85C-4AEB-ACD0-6524EF5CF31E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 b="0">
                <a:latin typeface="Times New Roman" panose="02020603050405020304" pitchFamily="18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123" name="Rectangle 3">
            <a:extLst>
              <a:ext uri="{FF2B5EF4-FFF2-40B4-BE49-F238E27FC236}">
                <a16:creationId xmlns:a16="http://schemas.microsoft.com/office/drawing/2014/main" id="{BE5E8124-899C-4B1D-A807-BC60C16E2D75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 b="0">
                <a:latin typeface="Times New Roman" panose="02020603050405020304" pitchFamily="18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076" name="Rectangle 4">
            <a:extLst>
              <a:ext uri="{FF2B5EF4-FFF2-40B4-BE49-F238E27FC236}">
                <a16:creationId xmlns:a16="http://schemas.microsoft.com/office/drawing/2014/main" id="{F22E165D-C1F0-449C-A815-44F7797F6397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5125" name="Rectangle 5">
            <a:extLst>
              <a:ext uri="{FF2B5EF4-FFF2-40B4-BE49-F238E27FC236}">
                <a16:creationId xmlns:a16="http://schemas.microsoft.com/office/drawing/2014/main" id="{B8EC3A64-EE19-4EA3-8B06-20FC785EEBE7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noProof="0"/>
              <a:t>Click to edit Master text styles</a:t>
            </a:r>
          </a:p>
          <a:p>
            <a:pPr lvl="1"/>
            <a:r>
              <a:rPr lang="en-US" altLang="zh-CN" noProof="0"/>
              <a:t>Second level</a:t>
            </a:r>
          </a:p>
          <a:p>
            <a:pPr lvl="2"/>
            <a:r>
              <a:rPr lang="en-US" altLang="zh-CN" noProof="0"/>
              <a:t>Third level</a:t>
            </a:r>
          </a:p>
          <a:p>
            <a:pPr lvl="3"/>
            <a:r>
              <a:rPr lang="en-US" altLang="zh-CN" noProof="0"/>
              <a:t>Fourth level</a:t>
            </a:r>
          </a:p>
          <a:p>
            <a:pPr lvl="4"/>
            <a:r>
              <a:rPr lang="en-US" altLang="zh-CN" noProof="0"/>
              <a:t>Fifth level</a:t>
            </a:r>
          </a:p>
        </p:txBody>
      </p:sp>
      <p:sp>
        <p:nvSpPr>
          <p:cNvPr id="5126" name="Rectangle 6">
            <a:extLst>
              <a:ext uri="{FF2B5EF4-FFF2-40B4-BE49-F238E27FC236}">
                <a16:creationId xmlns:a16="http://schemas.microsoft.com/office/drawing/2014/main" id="{CF23D881-1A5F-4C33-B162-27A4D714101F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 b="0">
                <a:latin typeface="Times New Roman" panose="02020603050405020304" pitchFamily="18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127" name="Rectangle 7">
            <a:extLst>
              <a:ext uri="{FF2B5EF4-FFF2-40B4-BE49-F238E27FC236}">
                <a16:creationId xmlns:a16="http://schemas.microsoft.com/office/drawing/2014/main" id="{531DF5E4-B8CF-4A69-99D0-CFE9014EF77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 b="0">
                <a:latin typeface="Times New Roman" panose="02020603050405020304" pitchFamily="18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2D389BE8-6BEF-4BF7-98AC-414DCA59365A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Image Placeholder 1">
            <a:extLst>
              <a:ext uri="{FF2B5EF4-FFF2-40B4-BE49-F238E27FC236}">
                <a16:creationId xmlns:a16="http://schemas.microsoft.com/office/drawing/2014/main" id="{E16174B1-43C1-413F-909A-9C060FFB161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1" name="Notes Placeholder 2">
            <a:extLst>
              <a:ext uri="{FF2B5EF4-FFF2-40B4-BE49-F238E27FC236}">
                <a16:creationId xmlns:a16="http://schemas.microsoft.com/office/drawing/2014/main" id="{93CC6929-05A2-481A-8037-83C0141E522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17412" name="Slide Number Placeholder 3">
            <a:extLst>
              <a:ext uri="{FF2B5EF4-FFF2-40B4-BE49-F238E27FC236}">
                <a16:creationId xmlns:a16="http://schemas.microsoft.com/office/drawing/2014/main" id="{9B86FFA9-CF60-403D-9509-2A5CDEA79AC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F38727C4-5DF1-4C12-BE49-0C692F8A1A7D}" type="slidenum">
              <a:rPr lang="zh-CN" altLang="en-US" sz="1200" b="0" smtClean="0">
                <a:latin typeface="Times New Roman" panose="02020603050405020304" pitchFamily="18" charset="0"/>
              </a:rPr>
              <a:pPr/>
              <a:t>1</a:t>
            </a:fld>
            <a:endParaRPr lang="en-US" altLang="zh-CN" sz="1200" b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95765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D389BE8-6BEF-4BF7-98AC-414DCA59365A}" type="slidenum">
              <a:rPr lang="zh-CN" altLang="en-US" smtClean="0"/>
              <a:pPr>
                <a:defRPr/>
              </a:pPr>
              <a:t>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673800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2">
            <a:extLst>
              <a:ext uri="{FF2B5EF4-FFF2-40B4-BE49-F238E27FC236}">
                <a16:creationId xmlns:a16="http://schemas.microsoft.com/office/drawing/2014/main" id="{0D5FE37F-FB2F-4771-B097-6553DF2EA1F0}"/>
              </a:ext>
            </a:extLst>
          </p:cNvPr>
          <p:cNvSpPr>
            <a:spLocks noChangeShapeType="1"/>
          </p:cNvSpPr>
          <p:nvPr/>
        </p:nvSpPr>
        <p:spPr bwMode="auto">
          <a:xfrm>
            <a:off x="7315200" y="1066800"/>
            <a:ext cx="0" cy="449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5" name="Group 8">
            <a:extLst>
              <a:ext uri="{FF2B5EF4-FFF2-40B4-BE49-F238E27FC236}">
                <a16:creationId xmlns:a16="http://schemas.microsoft.com/office/drawing/2014/main" id="{C53BE3E4-7657-423A-9BE4-D013001CC5CA}"/>
              </a:ext>
            </a:extLst>
          </p:cNvPr>
          <p:cNvGrpSpPr>
            <a:grpSpLocks/>
          </p:cNvGrpSpPr>
          <p:nvPr/>
        </p:nvGrpSpPr>
        <p:grpSpPr bwMode="auto">
          <a:xfrm>
            <a:off x="7493000" y="2992438"/>
            <a:ext cx="1338263" cy="2189162"/>
            <a:chOff x="4704" y="1885"/>
            <a:chExt cx="843" cy="1379"/>
          </a:xfrm>
        </p:grpSpPr>
        <p:sp>
          <p:nvSpPr>
            <p:cNvPr id="6" name="Oval 9">
              <a:extLst>
                <a:ext uri="{FF2B5EF4-FFF2-40B4-BE49-F238E27FC236}">
                  <a16:creationId xmlns:a16="http://schemas.microsoft.com/office/drawing/2014/main" id="{88A25FD8-CC8F-4844-BD18-7D5B0FF139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4" y="1885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en-US" altLang="en-US"/>
            </a:p>
          </p:txBody>
        </p:sp>
        <p:sp>
          <p:nvSpPr>
            <p:cNvPr id="7" name="Oval 10">
              <a:extLst>
                <a:ext uri="{FF2B5EF4-FFF2-40B4-BE49-F238E27FC236}">
                  <a16:creationId xmlns:a16="http://schemas.microsoft.com/office/drawing/2014/main" id="{902D3EEE-A0A0-44A4-9205-86BEEA3022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" y="1885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en-US" altLang="en-US"/>
            </a:p>
          </p:txBody>
        </p:sp>
        <p:sp>
          <p:nvSpPr>
            <p:cNvPr id="8" name="Oval 11">
              <a:extLst>
                <a:ext uri="{FF2B5EF4-FFF2-40B4-BE49-F238E27FC236}">
                  <a16:creationId xmlns:a16="http://schemas.microsoft.com/office/drawing/2014/main" id="{515CC1B9-C739-4C83-B94A-AAF86E8F17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" y="1885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en-US" altLang="en-US"/>
            </a:p>
          </p:txBody>
        </p:sp>
        <p:sp>
          <p:nvSpPr>
            <p:cNvPr id="9" name="Oval 12">
              <a:extLst>
                <a:ext uri="{FF2B5EF4-FFF2-40B4-BE49-F238E27FC236}">
                  <a16:creationId xmlns:a16="http://schemas.microsoft.com/office/drawing/2014/main" id="{1184C5DA-1011-4EBE-82CC-6F5999311B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4" y="2064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en-US" altLang="en-US"/>
            </a:p>
          </p:txBody>
        </p:sp>
        <p:sp>
          <p:nvSpPr>
            <p:cNvPr id="10" name="Oval 13">
              <a:extLst>
                <a:ext uri="{FF2B5EF4-FFF2-40B4-BE49-F238E27FC236}">
                  <a16:creationId xmlns:a16="http://schemas.microsoft.com/office/drawing/2014/main" id="{ACDEFD58-8E11-4FDA-8B80-41693DFFE2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" y="2064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en-US" altLang="en-US"/>
            </a:p>
          </p:txBody>
        </p:sp>
        <p:sp>
          <p:nvSpPr>
            <p:cNvPr id="11" name="Oval 14">
              <a:extLst>
                <a:ext uri="{FF2B5EF4-FFF2-40B4-BE49-F238E27FC236}">
                  <a16:creationId xmlns:a16="http://schemas.microsoft.com/office/drawing/2014/main" id="{A317503E-ADEE-40F4-B8B5-20D903EFE9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" y="2064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en-US" altLang="en-US"/>
            </a:p>
          </p:txBody>
        </p:sp>
        <p:sp>
          <p:nvSpPr>
            <p:cNvPr id="12" name="Oval 15">
              <a:extLst>
                <a:ext uri="{FF2B5EF4-FFF2-40B4-BE49-F238E27FC236}">
                  <a16:creationId xmlns:a16="http://schemas.microsoft.com/office/drawing/2014/main" id="{59DF5A78-9B7B-426D-81F4-44A0B46F74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1" y="2064"/>
              <a:ext cx="127" cy="1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en-US" altLang="en-US"/>
            </a:p>
          </p:txBody>
        </p:sp>
        <p:sp>
          <p:nvSpPr>
            <p:cNvPr id="13" name="Oval 16">
              <a:extLst>
                <a:ext uri="{FF2B5EF4-FFF2-40B4-BE49-F238E27FC236}">
                  <a16:creationId xmlns:a16="http://schemas.microsoft.com/office/drawing/2014/main" id="{6576584A-D1CD-42EC-981E-402C6221B8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4" y="2243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en-US" altLang="en-US"/>
            </a:p>
          </p:txBody>
        </p:sp>
        <p:sp>
          <p:nvSpPr>
            <p:cNvPr id="14" name="Oval 17">
              <a:extLst>
                <a:ext uri="{FF2B5EF4-FFF2-40B4-BE49-F238E27FC236}">
                  <a16:creationId xmlns:a16="http://schemas.microsoft.com/office/drawing/2014/main" id="{7FA2A475-E1C3-4743-8E52-EF83C6E7C0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" y="2243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en-US" altLang="en-US"/>
            </a:p>
          </p:txBody>
        </p:sp>
        <p:sp>
          <p:nvSpPr>
            <p:cNvPr id="15" name="Oval 18">
              <a:extLst>
                <a:ext uri="{FF2B5EF4-FFF2-40B4-BE49-F238E27FC236}">
                  <a16:creationId xmlns:a16="http://schemas.microsoft.com/office/drawing/2014/main" id="{5C64853A-BE35-47D9-A7F3-BEF83667D8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" y="2243"/>
              <a:ext cx="127" cy="1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en-US" altLang="en-US"/>
            </a:p>
          </p:txBody>
        </p:sp>
        <p:sp>
          <p:nvSpPr>
            <p:cNvPr id="16" name="Oval 19">
              <a:extLst>
                <a:ext uri="{FF2B5EF4-FFF2-40B4-BE49-F238E27FC236}">
                  <a16:creationId xmlns:a16="http://schemas.microsoft.com/office/drawing/2014/main" id="{8300D065-26B5-4158-BBDC-5F394D4BD6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1" y="2243"/>
              <a:ext cx="127" cy="1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en-US" altLang="en-US"/>
            </a:p>
          </p:txBody>
        </p:sp>
        <p:sp>
          <p:nvSpPr>
            <p:cNvPr id="17" name="Oval 20">
              <a:extLst>
                <a:ext uri="{FF2B5EF4-FFF2-40B4-BE49-F238E27FC236}">
                  <a16:creationId xmlns:a16="http://schemas.microsoft.com/office/drawing/2014/main" id="{051527F6-DE7F-42A2-932B-28895FE4C0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0" y="2243"/>
              <a:ext cx="127" cy="1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en-US" altLang="en-US"/>
            </a:p>
          </p:txBody>
        </p:sp>
        <p:sp>
          <p:nvSpPr>
            <p:cNvPr id="18" name="Oval 21">
              <a:extLst>
                <a:ext uri="{FF2B5EF4-FFF2-40B4-BE49-F238E27FC236}">
                  <a16:creationId xmlns:a16="http://schemas.microsoft.com/office/drawing/2014/main" id="{233CD5AC-FDE7-411C-A364-259F6F2D71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4" y="2421"/>
              <a:ext cx="127" cy="12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en-US" altLang="en-US"/>
            </a:p>
          </p:txBody>
        </p:sp>
        <p:sp>
          <p:nvSpPr>
            <p:cNvPr id="19" name="Oval 22">
              <a:extLst>
                <a:ext uri="{FF2B5EF4-FFF2-40B4-BE49-F238E27FC236}">
                  <a16:creationId xmlns:a16="http://schemas.microsoft.com/office/drawing/2014/main" id="{1609AB7F-CEBF-4C25-8C22-11672D6387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" y="2421"/>
              <a:ext cx="127" cy="12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en-US" altLang="en-US"/>
            </a:p>
          </p:txBody>
        </p:sp>
        <p:sp>
          <p:nvSpPr>
            <p:cNvPr id="20" name="Oval 23">
              <a:extLst>
                <a:ext uri="{FF2B5EF4-FFF2-40B4-BE49-F238E27FC236}">
                  <a16:creationId xmlns:a16="http://schemas.microsoft.com/office/drawing/2014/main" id="{7657C69F-17F8-4EFB-87FB-CC1D5ACE7C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" y="2421"/>
              <a:ext cx="127" cy="12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en-US" altLang="en-US"/>
            </a:p>
          </p:txBody>
        </p:sp>
        <p:sp>
          <p:nvSpPr>
            <p:cNvPr id="21" name="Oval 24">
              <a:extLst>
                <a:ext uri="{FF2B5EF4-FFF2-40B4-BE49-F238E27FC236}">
                  <a16:creationId xmlns:a16="http://schemas.microsoft.com/office/drawing/2014/main" id="{06B40831-723F-4336-85BB-D48ADAE1D9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1" y="2421"/>
              <a:ext cx="127" cy="12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en-US" altLang="en-US"/>
            </a:p>
          </p:txBody>
        </p:sp>
        <p:sp>
          <p:nvSpPr>
            <p:cNvPr id="22" name="Oval 25">
              <a:extLst>
                <a:ext uri="{FF2B5EF4-FFF2-40B4-BE49-F238E27FC236}">
                  <a16:creationId xmlns:a16="http://schemas.microsoft.com/office/drawing/2014/main" id="{EC85E960-8CC2-4C64-AA11-77C1BCF4A6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4" y="2600"/>
              <a:ext cx="127" cy="12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en-US" altLang="en-US"/>
            </a:p>
          </p:txBody>
        </p:sp>
        <p:sp>
          <p:nvSpPr>
            <p:cNvPr id="23" name="Oval 26">
              <a:extLst>
                <a:ext uri="{FF2B5EF4-FFF2-40B4-BE49-F238E27FC236}">
                  <a16:creationId xmlns:a16="http://schemas.microsoft.com/office/drawing/2014/main" id="{F2419438-CF97-4288-B603-52DB5A5F90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" y="2600"/>
              <a:ext cx="127" cy="12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en-US" altLang="en-US"/>
            </a:p>
          </p:txBody>
        </p:sp>
        <p:sp>
          <p:nvSpPr>
            <p:cNvPr id="24" name="Oval 27">
              <a:extLst>
                <a:ext uri="{FF2B5EF4-FFF2-40B4-BE49-F238E27FC236}">
                  <a16:creationId xmlns:a16="http://schemas.microsoft.com/office/drawing/2014/main" id="{244F80CB-EF50-4103-A201-62CA98A787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" y="2600"/>
              <a:ext cx="127" cy="12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en-US" altLang="en-US"/>
            </a:p>
          </p:txBody>
        </p:sp>
        <p:sp>
          <p:nvSpPr>
            <p:cNvPr id="25" name="Oval 28">
              <a:extLst>
                <a:ext uri="{FF2B5EF4-FFF2-40B4-BE49-F238E27FC236}">
                  <a16:creationId xmlns:a16="http://schemas.microsoft.com/office/drawing/2014/main" id="{98A2E44B-A1C6-4CF5-A5AD-46211635D9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1" y="2600"/>
              <a:ext cx="127" cy="12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en-US" altLang="en-US"/>
            </a:p>
          </p:txBody>
        </p:sp>
        <p:sp>
          <p:nvSpPr>
            <p:cNvPr id="26" name="Oval 29">
              <a:extLst>
                <a:ext uri="{FF2B5EF4-FFF2-40B4-BE49-F238E27FC236}">
                  <a16:creationId xmlns:a16="http://schemas.microsoft.com/office/drawing/2014/main" id="{65E81701-D318-4920-B4A1-E5D51E4414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0" y="2600"/>
              <a:ext cx="127" cy="128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en-US" altLang="en-US"/>
            </a:p>
          </p:txBody>
        </p:sp>
        <p:sp>
          <p:nvSpPr>
            <p:cNvPr id="27" name="Oval 30">
              <a:extLst>
                <a:ext uri="{FF2B5EF4-FFF2-40B4-BE49-F238E27FC236}">
                  <a16:creationId xmlns:a16="http://schemas.microsoft.com/office/drawing/2014/main" id="{1371B603-E2F7-455B-96F1-CC13243C2B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4" y="2779"/>
              <a:ext cx="127" cy="1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en-US" altLang="en-US"/>
            </a:p>
          </p:txBody>
        </p:sp>
        <p:sp>
          <p:nvSpPr>
            <p:cNvPr id="28" name="Oval 31">
              <a:extLst>
                <a:ext uri="{FF2B5EF4-FFF2-40B4-BE49-F238E27FC236}">
                  <a16:creationId xmlns:a16="http://schemas.microsoft.com/office/drawing/2014/main" id="{EEAFDA1D-3ECD-4903-9EEF-E46D2576F3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" y="2779"/>
              <a:ext cx="127" cy="1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en-US" altLang="en-US"/>
            </a:p>
          </p:txBody>
        </p:sp>
        <p:sp>
          <p:nvSpPr>
            <p:cNvPr id="29" name="Oval 32">
              <a:extLst>
                <a:ext uri="{FF2B5EF4-FFF2-40B4-BE49-F238E27FC236}">
                  <a16:creationId xmlns:a16="http://schemas.microsoft.com/office/drawing/2014/main" id="{DCF9081A-3508-4E9A-B6B7-3FB40E8712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" y="2779"/>
              <a:ext cx="127" cy="1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en-US" altLang="en-US"/>
            </a:p>
          </p:txBody>
        </p:sp>
        <p:sp>
          <p:nvSpPr>
            <p:cNvPr id="30" name="Oval 33">
              <a:extLst>
                <a:ext uri="{FF2B5EF4-FFF2-40B4-BE49-F238E27FC236}">
                  <a16:creationId xmlns:a16="http://schemas.microsoft.com/office/drawing/2014/main" id="{FDA7251E-DA79-4E14-A48D-89B0C120DA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1" y="2779"/>
              <a:ext cx="127" cy="127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en-US" altLang="en-US"/>
            </a:p>
          </p:txBody>
        </p:sp>
        <p:sp>
          <p:nvSpPr>
            <p:cNvPr id="31" name="Oval 34">
              <a:extLst>
                <a:ext uri="{FF2B5EF4-FFF2-40B4-BE49-F238E27FC236}">
                  <a16:creationId xmlns:a16="http://schemas.microsoft.com/office/drawing/2014/main" id="{07FA007A-60DA-4261-B4BA-9C825523AC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4" y="2958"/>
              <a:ext cx="127" cy="1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en-US" altLang="en-US"/>
            </a:p>
          </p:txBody>
        </p:sp>
        <p:sp>
          <p:nvSpPr>
            <p:cNvPr id="32" name="Oval 35">
              <a:extLst>
                <a:ext uri="{FF2B5EF4-FFF2-40B4-BE49-F238E27FC236}">
                  <a16:creationId xmlns:a16="http://schemas.microsoft.com/office/drawing/2014/main" id="{EFB89D85-D5DE-4A82-AE85-A364C50A77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" y="2958"/>
              <a:ext cx="127" cy="1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en-US" altLang="en-US"/>
            </a:p>
          </p:txBody>
        </p:sp>
        <p:sp>
          <p:nvSpPr>
            <p:cNvPr id="33" name="Oval 36">
              <a:extLst>
                <a:ext uri="{FF2B5EF4-FFF2-40B4-BE49-F238E27FC236}">
                  <a16:creationId xmlns:a16="http://schemas.microsoft.com/office/drawing/2014/main" id="{84C37A94-F8AF-4713-BFF9-CBF44A4A48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" y="2958"/>
              <a:ext cx="127" cy="127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en-US" altLang="en-US"/>
            </a:p>
          </p:txBody>
        </p:sp>
        <p:sp>
          <p:nvSpPr>
            <p:cNvPr id="34" name="Oval 37">
              <a:extLst>
                <a:ext uri="{FF2B5EF4-FFF2-40B4-BE49-F238E27FC236}">
                  <a16:creationId xmlns:a16="http://schemas.microsoft.com/office/drawing/2014/main" id="{2741F3C8-CF44-44DA-851B-3E315306C2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1" y="2958"/>
              <a:ext cx="127" cy="127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en-US" altLang="en-US"/>
            </a:p>
          </p:txBody>
        </p:sp>
        <p:sp>
          <p:nvSpPr>
            <p:cNvPr id="35" name="Oval 38">
              <a:extLst>
                <a:ext uri="{FF2B5EF4-FFF2-40B4-BE49-F238E27FC236}">
                  <a16:creationId xmlns:a16="http://schemas.microsoft.com/office/drawing/2014/main" id="{81AD9A54-E098-4C6D-97D3-D8F434F576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" y="3137"/>
              <a:ext cx="127" cy="127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en-US" altLang="en-US"/>
            </a:p>
          </p:txBody>
        </p:sp>
        <p:sp>
          <p:nvSpPr>
            <p:cNvPr id="36" name="Oval 39">
              <a:extLst>
                <a:ext uri="{FF2B5EF4-FFF2-40B4-BE49-F238E27FC236}">
                  <a16:creationId xmlns:a16="http://schemas.microsoft.com/office/drawing/2014/main" id="{1BD83BC6-A84D-4F46-9E1D-ACD88A7CC2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1" y="3137"/>
              <a:ext cx="127" cy="127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en-US" altLang="en-US"/>
            </a:p>
          </p:txBody>
        </p:sp>
      </p:grpSp>
      <p:sp>
        <p:nvSpPr>
          <p:cNvPr id="37" name="Line 40">
            <a:extLst>
              <a:ext uri="{FF2B5EF4-FFF2-40B4-BE49-F238E27FC236}">
                <a16:creationId xmlns:a16="http://schemas.microsoft.com/office/drawing/2014/main" id="{E28551B1-DFA2-4A89-BC00-92B1AF35CA75}"/>
              </a:ext>
            </a:extLst>
          </p:cNvPr>
          <p:cNvSpPr>
            <a:spLocks noChangeShapeType="1"/>
          </p:cNvSpPr>
          <p:nvPr/>
        </p:nvSpPr>
        <p:spPr bwMode="auto">
          <a:xfrm>
            <a:off x="304800" y="2819400"/>
            <a:ext cx="8229600" cy="0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6179" name="Rectangle 3"/>
          <p:cNvSpPr>
            <a:spLocks noGrp="1" noChangeArrowheads="1"/>
          </p:cNvSpPr>
          <p:nvPr>
            <p:ph type="ctrTitle"/>
          </p:nvPr>
        </p:nvSpPr>
        <p:spPr>
          <a:xfrm>
            <a:off x="315913" y="466725"/>
            <a:ext cx="6781800" cy="2133600"/>
          </a:xfrm>
        </p:spPr>
        <p:txBody>
          <a:bodyPr/>
          <a:lstStyle>
            <a:lvl1pPr algn="r">
              <a:defRPr sz="4800"/>
            </a:lvl1pPr>
          </a:lstStyle>
          <a:p>
            <a:pPr lvl="0"/>
            <a:r>
              <a:rPr lang="en-US" altLang="zh-CN" noProof="0"/>
              <a:t>Click to edit Master title style</a:t>
            </a:r>
          </a:p>
        </p:txBody>
      </p:sp>
      <p:sp>
        <p:nvSpPr>
          <p:cNvPr id="306180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849313" y="3049588"/>
            <a:ext cx="6248400" cy="2362200"/>
          </a:xfrm>
        </p:spPr>
        <p:txBody>
          <a:bodyPr/>
          <a:lstStyle>
            <a:lvl1pPr marL="0" indent="0" algn="r">
              <a:buFont typeface="Wingdings" panose="05000000000000000000" pitchFamily="2" charset="2"/>
              <a:buNone/>
              <a:defRPr sz="3200"/>
            </a:lvl1pPr>
          </a:lstStyle>
          <a:p>
            <a:pPr lvl="0"/>
            <a:r>
              <a:rPr lang="en-US" altLang="zh-CN" noProof="0"/>
              <a:t>Click to edit Master subtitle style</a:t>
            </a:r>
          </a:p>
        </p:txBody>
      </p:sp>
      <p:sp>
        <p:nvSpPr>
          <p:cNvPr id="38" name="Rectangle 5">
            <a:extLst>
              <a:ext uri="{FF2B5EF4-FFF2-40B4-BE49-F238E27FC236}">
                <a16:creationId xmlns:a16="http://schemas.microsoft.com/office/drawing/2014/main" id="{35DCC0B1-9AAA-4FBB-9222-E270091F844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9" name="Rectangle 6">
            <a:extLst>
              <a:ext uri="{FF2B5EF4-FFF2-40B4-BE49-F238E27FC236}">
                <a16:creationId xmlns:a16="http://schemas.microsoft.com/office/drawing/2014/main" id="{9827E251-C0EC-48D6-84B4-3AF393D4ED2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0" name="Rectangle 7">
            <a:extLst>
              <a:ext uri="{FF2B5EF4-FFF2-40B4-BE49-F238E27FC236}">
                <a16:creationId xmlns:a16="http://schemas.microsoft.com/office/drawing/2014/main" id="{E0784FF1-2646-4907-A181-B9CB543E3D0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D45C02A-C222-4926-B862-531905DBEA0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952641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D1936CEA-E7C9-4B31-BCBD-D13023EA1CD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A57ABC34-217D-4D9C-A4F1-0CB15AE97EA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A4C9D9FD-A9E3-4694-9961-D3CDFCD32A2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E551A43-CC43-4B68-9DF3-739253156B6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881586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22238"/>
            <a:ext cx="2057400" cy="600868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2238"/>
            <a:ext cx="6019800" cy="600868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C60F835D-2E84-4C0C-AB13-BC6879F47D9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57871FBB-2610-408C-BEA8-05513836C77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1113B75E-ED29-4EFB-91E3-CE2BF800F91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49AE2B-CCCE-4273-A4D4-334CC0EDF18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093951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2238"/>
            <a:ext cx="7543800" cy="1295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719263"/>
            <a:ext cx="8229600" cy="4411662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C78BD2F7-F1EF-4A93-9329-0521CCCCD3B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5B42CA44-D962-43CF-96DB-711C83D21A4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B417D026-DECA-4F17-BFA8-DAAC6198954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81904F5-9E4E-455F-B19D-257A7FBC2A5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960270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9D4BA45E-21CF-4AE8-9D71-B5F92D3EAB1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9EF74C34-B357-49FF-869B-36B8E90928E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F18B0490-C60D-4BF9-977E-41831B98687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71AB354-3672-4ADC-BD69-459FDD26957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169079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19C7233A-EB05-41F9-85F4-A3F575CA1D0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18EE9A29-1638-4725-94A0-F447534C339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AFACD07F-233D-415A-A9B3-A0EA572A8B1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8A351C6-D97C-4DEE-9A4F-66BDA21D47A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153392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19263"/>
            <a:ext cx="4038600" cy="44116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19263"/>
            <a:ext cx="4038600" cy="44116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B600F8FB-31A3-45F4-996A-35FF7E5AC2F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76237EEC-DFD0-4822-9D03-3AA065C221C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E3204EF5-EA0E-41AE-BFF6-CE9AA92B307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01D8B63-2DB7-46BD-8FD6-6020B5A3305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260755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A7704D5B-CF77-4930-B53B-10B6E26D3BB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C719A542-54B0-4649-8DB9-4AB5643600F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7">
            <a:extLst>
              <a:ext uri="{FF2B5EF4-FFF2-40B4-BE49-F238E27FC236}">
                <a16:creationId xmlns:a16="http://schemas.microsoft.com/office/drawing/2014/main" id="{FA2F76F7-2A99-48B3-8DF2-531374B5031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DF2BE4F-9DBD-4CE6-962C-CF1FAB6CB01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52247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558DBC7B-E6A3-4867-9513-EE5C435B642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F57E7F60-2C0C-4FC1-A397-9A71E9F3C9F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2BCA9617-A07F-4A60-A28C-574A0BFF9FA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383915-780D-422B-8817-71AC1A767F7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046865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>
            <a:extLst>
              <a:ext uri="{FF2B5EF4-FFF2-40B4-BE49-F238E27FC236}">
                <a16:creationId xmlns:a16="http://schemas.microsoft.com/office/drawing/2014/main" id="{45DD788F-E4FC-4F8E-880F-E366E1DB1BC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6">
            <a:extLst>
              <a:ext uri="{FF2B5EF4-FFF2-40B4-BE49-F238E27FC236}">
                <a16:creationId xmlns:a16="http://schemas.microsoft.com/office/drawing/2014/main" id="{175A1D43-707F-4A29-9E30-5AD157595EB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id="{DAF32F74-F4DA-4EBD-9070-E9E50BDCB32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064BD4E-42A8-4ED7-A568-539E66242A9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520363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EAE47438-C5FA-4D87-B2CC-3F1C9C02C62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C42CAFEB-1B08-42AC-8184-ACC5BFFBB9F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E3C7C91F-4383-489A-8B8D-990EBA82EC3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FC0380F-A922-46AE-989D-C264928CD4B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027082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026C994A-951B-46F6-BF37-035D1711FFE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4CB4F2D4-1F6C-45F9-9EEB-8DD561746CF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FEDF7260-EF33-497B-B577-60CFA9ADD90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89963CB-846B-42A1-A041-06884621B8A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365106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Line 2">
            <a:extLst>
              <a:ext uri="{FF2B5EF4-FFF2-40B4-BE49-F238E27FC236}">
                <a16:creationId xmlns:a16="http://schemas.microsoft.com/office/drawing/2014/main" id="{2F953205-5B43-4B18-9A01-EC969935453D}"/>
              </a:ext>
            </a:extLst>
          </p:cNvPr>
          <p:cNvSpPr>
            <a:spLocks noChangeShapeType="1"/>
          </p:cNvSpPr>
          <p:nvPr/>
        </p:nvSpPr>
        <p:spPr bwMode="auto">
          <a:xfrm>
            <a:off x="7962900" y="152400"/>
            <a:ext cx="0" cy="1524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B0304760-2876-4674-AD56-F9E6C488291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122238"/>
            <a:ext cx="7543800" cy="129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title style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9D25F14F-7F0F-4318-A113-C2DF581E806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719263"/>
            <a:ext cx="8229600" cy="4411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</a:p>
        </p:txBody>
      </p:sp>
      <p:sp>
        <p:nvSpPr>
          <p:cNvPr id="305157" name="Rectangle 5">
            <a:extLst>
              <a:ext uri="{FF2B5EF4-FFF2-40B4-BE49-F238E27FC236}">
                <a16:creationId xmlns:a16="http://schemas.microsoft.com/office/drawing/2014/main" id="{DADDB58D-452C-4D0B-84A6-FEC201C30192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000" b="0"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05158" name="Rectangle 6">
            <a:extLst>
              <a:ext uri="{FF2B5EF4-FFF2-40B4-BE49-F238E27FC236}">
                <a16:creationId xmlns:a16="http://schemas.microsoft.com/office/drawing/2014/main" id="{D964E3E6-8E75-41A5-A76B-7B1E7BCC10B2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000" b="0"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05159" name="Rectangle 7">
            <a:extLst>
              <a:ext uri="{FF2B5EF4-FFF2-40B4-BE49-F238E27FC236}">
                <a16:creationId xmlns:a16="http://schemas.microsoft.com/office/drawing/2014/main" id="{FE1226A3-EFD9-4252-97B8-88DD0C2A9097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000" b="0">
                <a:ea typeface="+mn-ea"/>
              </a:defRPr>
            </a:lvl1pPr>
          </a:lstStyle>
          <a:p>
            <a:pPr>
              <a:defRPr/>
            </a:pPr>
            <a:fld id="{B9EADA6A-09DB-4928-B7FE-9F43E9244CE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grpSp>
        <p:nvGrpSpPr>
          <p:cNvPr id="1032" name="Group 8">
            <a:extLst>
              <a:ext uri="{FF2B5EF4-FFF2-40B4-BE49-F238E27FC236}">
                <a16:creationId xmlns:a16="http://schemas.microsoft.com/office/drawing/2014/main" id="{FC3F6B2D-84A0-4A43-9234-EDA63FE12C10}"/>
              </a:ext>
            </a:extLst>
          </p:cNvPr>
          <p:cNvGrpSpPr>
            <a:grpSpLocks/>
          </p:cNvGrpSpPr>
          <p:nvPr/>
        </p:nvGrpSpPr>
        <p:grpSpPr bwMode="auto">
          <a:xfrm>
            <a:off x="8153400" y="152400"/>
            <a:ext cx="792163" cy="1295400"/>
            <a:chOff x="5136" y="960"/>
            <a:chExt cx="528" cy="864"/>
          </a:xfrm>
        </p:grpSpPr>
        <p:sp>
          <p:nvSpPr>
            <p:cNvPr id="1033" name="Oval 9">
              <a:extLst>
                <a:ext uri="{FF2B5EF4-FFF2-40B4-BE49-F238E27FC236}">
                  <a16:creationId xmlns:a16="http://schemas.microsoft.com/office/drawing/2014/main" id="{26FE00B9-CDCC-493E-A687-0D1E394C88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6" y="960"/>
              <a:ext cx="80" cy="8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en-US" altLang="en-US"/>
            </a:p>
          </p:txBody>
        </p:sp>
        <p:sp>
          <p:nvSpPr>
            <p:cNvPr id="1034" name="Oval 10">
              <a:extLst>
                <a:ext uri="{FF2B5EF4-FFF2-40B4-BE49-F238E27FC236}">
                  <a16:creationId xmlns:a16="http://schemas.microsoft.com/office/drawing/2014/main" id="{7D4D3588-DA81-4A8D-A3F9-0717B2C7E6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" y="960"/>
              <a:ext cx="79" cy="8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en-US" altLang="en-US"/>
            </a:p>
          </p:txBody>
        </p:sp>
        <p:sp>
          <p:nvSpPr>
            <p:cNvPr id="1035" name="Oval 11">
              <a:extLst>
                <a:ext uri="{FF2B5EF4-FFF2-40B4-BE49-F238E27FC236}">
                  <a16:creationId xmlns:a16="http://schemas.microsoft.com/office/drawing/2014/main" id="{C26F370D-28CD-4E69-B70C-140AF564B3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60" y="960"/>
              <a:ext cx="76" cy="8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en-US" altLang="en-US"/>
            </a:p>
          </p:txBody>
        </p:sp>
        <p:sp>
          <p:nvSpPr>
            <p:cNvPr id="1036" name="Oval 12">
              <a:extLst>
                <a:ext uri="{FF2B5EF4-FFF2-40B4-BE49-F238E27FC236}">
                  <a16:creationId xmlns:a16="http://schemas.microsoft.com/office/drawing/2014/main" id="{91E07B3F-28D9-4209-AEE0-5E6921C77F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6" y="1072"/>
              <a:ext cx="80" cy="7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en-US" altLang="en-US"/>
            </a:p>
          </p:txBody>
        </p:sp>
        <p:sp>
          <p:nvSpPr>
            <p:cNvPr id="1037" name="Oval 13">
              <a:extLst>
                <a:ext uri="{FF2B5EF4-FFF2-40B4-BE49-F238E27FC236}">
                  <a16:creationId xmlns:a16="http://schemas.microsoft.com/office/drawing/2014/main" id="{7839DE16-701C-4E54-88BD-0A319DE1CD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" y="1072"/>
              <a:ext cx="79" cy="7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en-US" altLang="en-US"/>
            </a:p>
          </p:txBody>
        </p:sp>
        <p:sp>
          <p:nvSpPr>
            <p:cNvPr id="1038" name="Oval 14">
              <a:extLst>
                <a:ext uri="{FF2B5EF4-FFF2-40B4-BE49-F238E27FC236}">
                  <a16:creationId xmlns:a16="http://schemas.microsoft.com/office/drawing/2014/main" id="{3E2B6B7F-C4C1-4D23-86B3-717560C2F9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60" y="1072"/>
              <a:ext cx="76" cy="7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en-US" altLang="en-US"/>
            </a:p>
          </p:txBody>
        </p:sp>
        <p:sp>
          <p:nvSpPr>
            <p:cNvPr id="1039" name="Oval 15">
              <a:extLst>
                <a:ext uri="{FF2B5EF4-FFF2-40B4-BE49-F238E27FC236}">
                  <a16:creationId xmlns:a16="http://schemas.microsoft.com/office/drawing/2014/main" id="{DBFCE0DE-86BE-41BE-9361-55A7F8563E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72" y="1072"/>
              <a:ext cx="73" cy="7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en-US" altLang="en-US"/>
            </a:p>
          </p:txBody>
        </p:sp>
        <p:sp>
          <p:nvSpPr>
            <p:cNvPr id="1040" name="Oval 16">
              <a:extLst>
                <a:ext uri="{FF2B5EF4-FFF2-40B4-BE49-F238E27FC236}">
                  <a16:creationId xmlns:a16="http://schemas.microsoft.com/office/drawing/2014/main" id="{7BAA2640-6AC7-4A0D-96A4-2B515A4CA8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6" y="1184"/>
              <a:ext cx="80" cy="73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en-US" altLang="en-US"/>
            </a:p>
          </p:txBody>
        </p:sp>
        <p:sp>
          <p:nvSpPr>
            <p:cNvPr id="1041" name="Oval 17">
              <a:extLst>
                <a:ext uri="{FF2B5EF4-FFF2-40B4-BE49-F238E27FC236}">
                  <a16:creationId xmlns:a16="http://schemas.microsoft.com/office/drawing/2014/main" id="{A37C205F-D3E3-44CE-A0DE-24ED963D1A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" y="1184"/>
              <a:ext cx="79" cy="73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en-US" altLang="en-US"/>
            </a:p>
          </p:txBody>
        </p:sp>
        <p:sp>
          <p:nvSpPr>
            <p:cNvPr id="1042" name="Oval 18">
              <a:extLst>
                <a:ext uri="{FF2B5EF4-FFF2-40B4-BE49-F238E27FC236}">
                  <a16:creationId xmlns:a16="http://schemas.microsoft.com/office/drawing/2014/main" id="{68E64B8A-27B4-4E00-8413-6539CFDEA2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60" y="1184"/>
              <a:ext cx="76" cy="7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en-US" altLang="en-US"/>
            </a:p>
          </p:txBody>
        </p:sp>
        <p:sp>
          <p:nvSpPr>
            <p:cNvPr id="1043" name="Oval 19">
              <a:extLst>
                <a:ext uri="{FF2B5EF4-FFF2-40B4-BE49-F238E27FC236}">
                  <a16:creationId xmlns:a16="http://schemas.microsoft.com/office/drawing/2014/main" id="{4A07AE9A-1ACC-41A6-95DE-FA9551EC42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72" y="1184"/>
              <a:ext cx="73" cy="7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en-US" altLang="en-US"/>
            </a:p>
          </p:txBody>
        </p:sp>
        <p:sp>
          <p:nvSpPr>
            <p:cNvPr id="1044" name="Oval 20">
              <a:extLst>
                <a:ext uri="{FF2B5EF4-FFF2-40B4-BE49-F238E27FC236}">
                  <a16:creationId xmlns:a16="http://schemas.microsoft.com/office/drawing/2014/main" id="{276DA73A-F455-4AA1-8853-0C2137D5D0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4" y="1184"/>
              <a:ext cx="80" cy="7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en-US" altLang="en-US"/>
            </a:p>
          </p:txBody>
        </p:sp>
        <p:sp>
          <p:nvSpPr>
            <p:cNvPr id="1045" name="Oval 21">
              <a:extLst>
                <a:ext uri="{FF2B5EF4-FFF2-40B4-BE49-F238E27FC236}">
                  <a16:creationId xmlns:a16="http://schemas.microsoft.com/office/drawing/2014/main" id="{CA0DF87E-D715-49D4-95DC-8C17251462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6" y="1296"/>
              <a:ext cx="80" cy="8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en-US" altLang="en-US"/>
            </a:p>
          </p:txBody>
        </p:sp>
        <p:sp>
          <p:nvSpPr>
            <p:cNvPr id="1046" name="Oval 22">
              <a:extLst>
                <a:ext uri="{FF2B5EF4-FFF2-40B4-BE49-F238E27FC236}">
                  <a16:creationId xmlns:a16="http://schemas.microsoft.com/office/drawing/2014/main" id="{6196C195-0570-4507-8BE1-4C4F7526D3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" y="1296"/>
              <a:ext cx="79" cy="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en-US" altLang="en-US"/>
            </a:p>
          </p:txBody>
        </p:sp>
        <p:sp>
          <p:nvSpPr>
            <p:cNvPr id="1047" name="Oval 23">
              <a:extLst>
                <a:ext uri="{FF2B5EF4-FFF2-40B4-BE49-F238E27FC236}">
                  <a16:creationId xmlns:a16="http://schemas.microsoft.com/office/drawing/2014/main" id="{4A248188-86FB-48E9-AA9F-6F85BFFF1C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60" y="1296"/>
              <a:ext cx="76" cy="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en-US" altLang="en-US"/>
            </a:p>
          </p:txBody>
        </p:sp>
        <p:sp>
          <p:nvSpPr>
            <p:cNvPr id="1048" name="Oval 24">
              <a:extLst>
                <a:ext uri="{FF2B5EF4-FFF2-40B4-BE49-F238E27FC236}">
                  <a16:creationId xmlns:a16="http://schemas.microsoft.com/office/drawing/2014/main" id="{29D49F37-DF19-4AC9-A4CF-AF2FEC4CF1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72" y="1296"/>
              <a:ext cx="73" cy="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en-US" altLang="en-US"/>
            </a:p>
          </p:txBody>
        </p:sp>
        <p:sp>
          <p:nvSpPr>
            <p:cNvPr id="1049" name="Oval 25">
              <a:extLst>
                <a:ext uri="{FF2B5EF4-FFF2-40B4-BE49-F238E27FC236}">
                  <a16:creationId xmlns:a16="http://schemas.microsoft.com/office/drawing/2014/main" id="{4354EAC0-9608-4F42-A4EB-3B80AB50FE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6" y="1408"/>
              <a:ext cx="80" cy="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en-US" altLang="en-US"/>
            </a:p>
          </p:txBody>
        </p:sp>
        <p:sp>
          <p:nvSpPr>
            <p:cNvPr id="1050" name="Oval 26">
              <a:extLst>
                <a:ext uri="{FF2B5EF4-FFF2-40B4-BE49-F238E27FC236}">
                  <a16:creationId xmlns:a16="http://schemas.microsoft.com/office/drawing/2014/main" id="{B14CF823-AFB3-4D9D-820E-DEED2D8F8B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" y="1408"/>
              <a:ext cx="79" cy="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en-US" altLang="en-US"/>
            </a:p>
          </p:txBody>
        </p:sp>
        <p:sp>
          <p:nvSpPr>
            <p:cNvPr id="1051" name="Oval 27">
              <a:extLst>
                <a:ext uri="{FF2B5EF4-FFF2-40B4-BE49-F238E27FC236}">
                  <a16:creationId xmlns:a16="http://schemas.microsoft.com/office/drawing/2014/main" id="{8C0D4A71-0F85-46DC-A09E-E4899FA625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60" y="1408"/>
              <a:ext cx="76" cy="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en-US" altLang="en-US"/>
            </a:p>
          </p:txBody>
        </p:sp>
        <p:sp>
          <p:nvSpPr>
            <p:cNvPr id="1052" name="Oval 28">
              <a:extLst>
                <a:ext uri="{FF2B5EF4-FFF2-40B4-BE49-F238E27FC236}">
                  <a16:creationId xmlns:a16="http://schemas.microsoft.com/office/drawing/2014/main" id="{D8611E10-4554-4047-8AE2-292DB89618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72" y="1408"/>
              <a:ext cx="73" cy="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en-US" altLang="en-US"/>
            </a:p>
          </p:txBody>
        </p:sp>
        <p:sp>
          <p:nvSpPr>
            <p:cNvPr id="1053" name="Oval 29">
              <a:extLst>
                <a:ext uri="{FF2B5EF4-FFF2-40B4-BE49-F238E27FC236}">
                  <a16:creationId xmlns:a16="http://schemas.microsoft.com/office/drawing/2014/main" id="{228F1CF7-484D-47F9-8A98-61FDBB02BB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4" y="1408"/>
              <a:ext cx="80" cy="8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en-US" altLang="en-US"/>
            </a:p>
          </p:txBody>
        </p:sp>
        <p:sp>
          <p:nvSpPr>
            <p:cNvPr id="1054" name="Oval 30">
              <a:extLst>
                <a:ext uri="{FF2B5EF4-FFF2-40B4-BE49-F238E27FC236}">
                  <a16:creationId xmlns:a16="http://schemas.microsoft.com/office/drawing/2014/main" id="{677B7870-F53C-49E6-8A48-5B9058B543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6" y="1520"/>
              <a:ext cx="80" cy="7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en-US" altLang="en-US"/>
            </a:p>
          </p:txBody>
        </p:sp>
        <p:sp>
          <p:nvSpPr>
            <p:cNvPr id="1055" name="Oval 31">
              <a:extLst>
                <a:ext uri="{FF2B5EF4-FFF2-40B4-BE49-F238E27FC236}">
                  <a16:creationId xmlns:a16="http://schemas.microsoft.com/office/drawing/2014/main" id="{B90C3BA9-8F27-488C-902A-7EDE78F586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" y="1520"/>
              <a:ext cx="79" cy="7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en-US" altLang="en-US"/>
            </a:p>
          </p:txBody>
        </p:sp>
        <p:sp>
          <p:nvSpPr>
            <p:cNvPr id="1056" name="Oval 32">
              <a:extLst>
                <a:ext uri="{FF2B5EF4-FFF2-40B4-BE49-F238E27FC236}">
                  <a16:creationId xmlns:a16="http://schemas.microsoft.com/office/drawing/2014/main" id="{0F215F35-84FC-4301-BF39-EB916D808D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60" y="1520"/>
              <a:ext cx="76" cy="7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en-US" altLang="en-US"/>
            </a:p>
          </p:txBody>
        </p:sp>
        <p:sp>
          <p:nvSpPr>
            <p:cNvPr id="1057" name="Oval 33">
              <a:extLst>
                <a:ext uri="{FF2B5EF4-FFF2-40B4-BE49-F238E27FC236}">
                  <a16:creationId xmlns:a16="http://schemas.microsoft.com/office/drawing/2014/main" id="{9CBFC69D-7219-40A7-8E4B-466A14AA62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72" y="1520"/>
              <a:ext cx="73" cy="79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en-US" altLang="en-US"/>
            </a:p>
          </p:txBody>
        </p:sp>
        <p:sp>
          <p:nvSpPr>
            <p:cNvPr id="1058" name="Oval 34">
              <a:extLst>
                <a:ext uri="{FF2B5EF4-FFF2-40B4-BE49-F238E27FC236}">
                  <a16:creationId xmlns:a16="http://schemas.microsoft.com/office/drawing/2014/main" id="{7C40E023-19D9-47DF-851F-925372EA3A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6" y="1632"/>
              <a:ext cx="80" cy="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en-US" altLang="en-US"/>
            </a:p>
          </p:txBody>
        </p:sp>
        <p:sp>
          <p:nvSpPr>
            <p:cNvPr id="1059" name="Oval 35">
              <a:extLst>
                <a:ext uri="{FF2B5EF4-FFF2-40B4-BE49-F238E27FC236}">
                  <a16:creationId xmlns:a16="http://schemas.microsoft.com/office/drawing/2014/main" id="{20F49249-9A41-43B1-8146-E8CB992689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" y="1632"/>
              <a:ext cx="79" cy="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en-US" altLang="en-US"/>
            </a:p>
          </p:txBody>
        </p:sp>
        <p:sp>
          <p:nvSpPr>
            <p:cNvPr id="1060" name="Oval 36">
              <a:extLst>
                <a:ext uri="{FF2B5EF4-FFF2-40B4-BE49-F238E27FC236}">
                  <a16:creationId xmlns:a16="http://schemas.microsoft.com/office/drawing/2014/main" id="{554FBFD8-31F4-4720-B124-5E605F5C9E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60" y="1632"/>
              <a:ext cx="76" cy="75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en-US" altLang="en-US"/>
            </a:p>
          </p:txBody>
        </p:sp>
        <p:sp>
          <p:nvSpPr>
            <p:cNvPr id="1061" name="Oval 37">
              <a:extLst>
                <a:ext uri="{FF2B5EF4-FFF2-40B4-BE49-F238E27FC236}">
                  <a16:creationId xmlns:a16="http://schemas.microsoft.com/office/drawing/2014/main" id="{4BD42C68-FD3D-4872-AC3B-6E44064DDF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72" y="1632"/>
              <a:ext cx="73" cy="75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en-US" altLang="en-US"/>
            </a:p>
          </p:txBody>
        </p:sp>
        <p:sp>
          <p:nvSpPr>
            <p:cNvPr id="1062" name="Oval 38">
              <a:extLst>
                <a:ext uri="{FF2B5EF4-FFF2-40B4-BE49-F238E27FC236}">
                  <a16:creationId xmlns:a16="http://schemas.microsoft.com/office/drawing/2014/main" id="{5C69F370-C53C-4117-BE42-4761FC0476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" y="1744"/>
              <a:ext cx="79" cy="8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en-US" altLang="en-US"/>
            </a:p>
          </p:txBody>
        </p:sp>
        <p:sp>
          <p:nvSpPr>
            <p:cNvPr id="1063" name="Oval 39">
              <a:extLst>
                <a:ext uri="{FF2B5EF4-FFF2-40B4-BE49-F238E27FC236}">
                  <a16:creationId xmlns:a16="http://schemas.microsoft.com/office/drawing/2014/main" id="{95A6A15C-9C07-4AEA-BBF6-C6911A35DB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72" y="1744"/>
              <a:ext cx="73" cy="8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en-US" alt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50" r:id="rId1"/>
    <p:sldLayoutId id="2147484039" r:id="rId2"/>
    <p:sldLayoutId id="2147484040" r:id="rId3"/>
    <p:sldLayoutId id="2147484041" r:id="rId4"/>
    <p:sldLayoutId id="2147484042" r:id="rId5"/>
    <p:sldLayoutId id="2147484043" r:id="rId6"/>
    <p:sldLayoutId id="2147484044" r:id="rId7"/>
    <p:sldLayoutId id="2147484045" r:id="rId8"/>
    <p:sldLayoutId id="2147484046" r:id="rId9"/>
    <p:sldLayoutId id="2147484047" r:id="rId10"/>
    <p:sldLayoutId id="2147484048" r:id="rId11"/>
    <p:sldLayoutId id="2147484049" r:id="rId12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900" b="1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70000"/>
        <a:buFont typeface="Wingdings" panose="05000000000000000000" pitchFamily="2" charset="2"/>
        <a:buChar char="l"/>
        <a:defRPr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692150" indent="-34766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l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87425" indent="-29368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anose="05000000000000000000" pitchFamily="2" charset="2"/>
        <a:buChar char="l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281113" indent="-2921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75000"/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598613" indent="-315913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411" name="Rectangle 16410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86" name="Title 1">
            <a:extLst>
              <a:ext uri="{FF2B5EF4-FFF2-40B4-BE49-F238E27FC236}">
                <a16:creationId xmlns:a16="http://schemas.microsoft.com/office/drawing/2014/main" id="{189A0D5A-D854-46A3-A059-AFDACF4B19B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79160" y="457200"/>
            <a:ext cx="8182230" cy="13686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eaLnBrk="1" hangingPunct="1">
              <a:lnSpc>
                <a:spcPct val="90000"/>
              </a:lnSpc>
            </a:pPr>
            <a:br>
              <a:rPr lang="en-US" altLang="en-US" sz="2300" dirty="0">
                <a:solidFill>
                  <a:schemeClr val="tx1"/>
                </a:solidFill>
              </a:rPr>
            </a:br>
            <a:r>
              <a:rPr lang="en-US" sz="3200" dirty="0">
                <a:solidFill>
                  <a:schemeClr val="tx1"/>
                </a:solidFill>
              </a:rPr>
              <a:t>AN TOÀN VÀ BẢO MẬT DỮ LIỆU</a:t>
            </a:r>
            <a:br>
              <a:rPr lang="en-US" sz="3200" dirty="0">
                <a:solidFill>
                  <a:schemeClr val="tx1"/>
                </a:solidFill>
              </a:rPr>
            </a:br>
            <a:r>
              <a:rPr lang="en-US" sz="3200" dirty="0">
                <a:solidFill>
                  <a:schemeClr val="tx1"/>
                </a:solidFill>
              </a:rPr>
              <a:t>TRONG HỆ THỐNG THÔNG TIN</a:t>
            </a:r>
            <a:endParaRPr lang="en-US" altLang="en-US" sz="3200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D21F96-33C3-65DA-9543-465E256EA986}"/>
              </a:ext>
            </a:extLst>
          </p:cNvPr>
          <p:cNvSpPr txBox="1"/>
          <p:nvPr/>
        </p:nvSpPr>
        <p:spPr>
          <a:xfrm>
            <a:off x="479157" y="2506213"/>
            <a:ext cx="8182233" cy="552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 eaLnBrk="1" hangingPunct="1">
              <a:lnSpc>
                <a:spcPct val="90000"/>
              </a:lnSpc>
              <a:spcBef>
                <a:spcPts val="1000"/>
              </a:spcBef>
            </a:pPr>
            <a:r>
              <a:rPr lang="en-US" b="0" i="0" dirty="0" err="1">
                <a:effectLst/>
                <a:latin typeface="+mj-lt"/>
                <a:ea typeface="+mn-ea"/>
              </a:rPr>
              <a:t>Mã</a:t>
            </a:r>
            <a:r>
              <a:rPr lang="en-US" b="0" i="0" dirty="0">
                <a:effectLst/>
                <a:latin typeface="+mj-lt"/>
                <a:ea typeface="+mn-ea"/>
              </a:rPr>
              <a:t> </a:t>
            </a:r>
            <a:r>
              <a:rPr lang="en-US" b="0" i="0" dirty="0" err="1">
                <a:effectLst/>
                <a:latin typeface="+mj-lt"/>
                <a:ea typeface="+mn-ea"/>
              </a:rPr>
              <a:t>hóa</a:t>
            </a:r>
            <a:r>
              <a:rPr lang="en-US" b="0" i="0" dirty="0">
                <a:effectLst/>
                <a:latin typeface="+mj-lt"/>
                <a:ea typeface="+mn-ea"/>
              </a:rPr>
              <a:t> RSA </a:t>
            </a:r>
            <a:r>
              <a:rPr lang="en-US" b="0" i="0" dirty="0" err="1">
                <a:effectLst/>
                <a:latin typeface="+mj-lt"/>
                <a:ea typeface="+mn-ea"/>
              </a:rPr>
              <a:t>trong</a:t>
            </a:r>
            <a:r>
              <a:rPr lang="en-US" b="0" i="0" dirty="0">
                <a:effectLst/>
                <a:latin typeface="+mj-lt"/>
                <a:ea typeface="+mn-ea"/>
              </a:rPr>
              <a:t> tin </a:t>
            </a:r>
            <a:r>
              <a:rPr lang="en-US" b="0" i="0" dirty="0" err="1">
                <a:effectLst/>
                <a:latin typeface="+mj-lt"/>
                <a:ea typeface="+mn-ea"/>
              </a:rPr>
              <a:t>nhắn</a:t>
            </a:r>
            <a:r>
              <a:rPr lang="en-US" b="0" i="0" dirty="0">
                <a:effectLst/>
                <a:latin typeface="+mj-lt"/>
                <a:ea typeface="+mn-ea"/>
              </a:rPr>
              <a:t> </a:t>
            </a:r>
            <a:r>
              <a:rPr lang="en-US" b="0" i="0" dirty="0" err="1">
                <a:effectLst/>
                <a:latin typeface="+mj-lt"/>
                <a:ea typeface="+mn-ea"/>
              </a:rPr>
              <a:t>văn</a:t>
            </a:r>
            <a:r>
              <a:rPr lang="en-US" b="0" i="0" dirty="0">
                <a:effectLst/>
                <a:latin typeface="+mj-lt"/>
                <a:ea typeface="+mn-ea"/>
              </a:rPr>
              <a:t> </a:t>
            </a:r>
            <a:r>
              <a:rPr lang="en-US" b="0" i="0" dirty="0" err="1">
                <a:effectLst/>
                <a:latin typeface="+mj-lt"/>
                <a:ea typeface="+mn-ea"/>
              </a:rPr>
              <a:t>bản</a:t>
            </a:r>
            <a:endParaRPr lang="en-US" dirty="0">
              <a:latin typeface="+mj-lt"/>
              <a:ea typeface="+mn-ea"/>
            </a:endParaRPr>
          </a:p>
        </p:txBody>
      </p:sp>
      <p:sp>
        <p:nvSpPr>
          <p:cNvPr id="16413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37560" y="1850683"/>
            <a:ext cx="2468880" cy="18288"/>
          </a:xfrm>
          <a:custGeom>
            <a:avLst/>
            <a:gdLst>
              <a:gd name="connsiteX0" fmla="*/ 0 w 2468880"/>
              <a:gd name="connsiteY0" fmla="*/ 0 h 18288"/>
              <a:gd name="connsiteX1" fmla="*/ 592531 w 2468880"/>
              <a:gd name="connsiteY1" fmla="*/ 0 h 18288"/>
              <a:gd name="connsiteX2" fmla="*/ 1160374 w 2468880"/>
              <a:gd name="connsiteY2" fmla="*/ 0 h 18288"/>
              <a:gd name="connsiteX3" fmla="*/ 1728216 w 2468880"/>
              <a:gd name="connsiteY3" fmla="*/ 0 h 18288"/>
              <a:gd name="connsiteX4" fmla="*/ 2468880 w 2468880"/>
              <a:gd name="connsiteY4" fmla="*/ 0 h 18288"/>
              <a:gd name="connsiteX5" fmla="*/ 2468880 w 2468880"/>
              <a:gd name="connsiteY5" fmla="*/ 18288 h 18288"/>
              <a:gd name="connsiteX6" fmla="*/ 1802282 w 2468880"/>
              <a:gd name="connsiteY6" fmla="*/ 18288 h 18288"/>
              <a:gd name="connsiteX7" fmla="*/ 1209751 w 2468880"/>
              <a:gd name="connsiteY7" fmla="*/ 18288 h 18288"/>
              <a:gd name="connsiteX8" fmla="*/ 641909 w 2468880"/>
              <a:gd name="connsiteY8" fmla="*/ 18288 h 18288"/>
              <a:gd name="connsiteX9" fmla="*/ 0 w 2468880"/>
              <a:gd name="connsiteY9" fmla="*/ 18288 h 18288"/>
              <a:gd name="connsiteX10" fmla="*/ 0 w 2468880"/>
              <a:gd name="connsiteY10" fmla="*/ 0 h 18288"/>
              <a:gd name="connsiteX0" fmla="*/ 0 w 2468880"/>
              <a:gd name="connsiteY0" fmla="*/ 0 h 18288"/>
              <a:gd name="connsiteX1" fmla="*/ 567842 w 2468880"/>
              <a:gd name="connsiteY1" fmla="*/ 0 h 18288"/>
              <a:gd name="connsiteX2" fmla="*/ 1234440 w 2468880"/>
              <a:gd name="connsiteY2" fmla="*/ 0 h 18288"/>
              <a:gd name="connsiteX3" fmla="*/ 1777594 w 2468880"/>
              <a:gd name="connsiteY3" fmla="*/ 0 h 18288"/>
              <a:gd name="connsiteX4" fmla="*/ 2468880 w 2468880"/>
              <a:gd name="connsiteY4" fmla="*/ 0 h 18288"/>
              <a:gd name="connsiteX5" fmla="*/ 2468880 w 2468880"/>
              <a:gd name="connsiteY5" fmla="*/ 18288 h 18288"/>
              <a:gd name="connsiteX6" fmla="*/ 1876349 w 2468880"/>
              <a:gd name="connsiteY6" fmla="*/ 18288 h 18288"/>
              <a:gd name="connsiteX7" fmla="*/ 1209751 w 2468880"/>
              <a:gd name="connsiteY7" fmla="*/ 18288 h 18288"/>
              <a:gd name="connsiteX8" fmla="*/ 617220 w 2468880"/>
              <a:gd name="connsiteY8" fmla="*/ 18288 h 18288"/>
              <a:gd name="connsiteX9" fmla="*/ 0 w 2468880"/>
              <a:gd name="connsiteY9" fmla="*/ 18288 h 18288"/>
              <a:gd name="connsiteX10" fmla="*/ 0 w 2468880"/>
              <a:gd name="connsiteY10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468880" h="18288" fill="none" extrusionOk="0">
                <a:moveTo>
                  <a:pt x="0" y="0"/>
                </a:moveTo>
                <a:cubicBezTo>
                  <a:pt x="172691" y="-12357"/>
                  <a:pt x="387089" y="31321"/>
                  <a:pt x="592531" y="0"/>
                </a:cubicBezTo>
                <a:cubicBezTo>
                  <a:pt x="767979" y="-23244"/>
                  <a:pt x="871733" y="8472"/>
                  <a:pt x="1160374" y="0"/>
                </a:cubicBezTo>
                <a:cubicBezTo>
                  <a:pt x="1449601" y="-3911"/>
                  <a:pt x="1607266" y="19376"/>
                  <a:pt x="1728216" y="0"/>
                </a:cubicBezTo>
                <a:cubicBezTo>
                  <a:pt x="1818829" y="-58888"/>
                  <a:pt x="2275430" y="-9413"/>
                  <a:pt x="2468880" y="0"/>
                </a:cubicBezTo>
                <a:cubicBezTo>
                  <a:pt x="2467145" y="5314"/>
                  <a:pt x="2470816" y="12013"/>
                  <a:pt x="2468880" y="18288"/>
                </a:cubicBezTo>
                <a:cubicBezTo>
                  <a:pt x="2232442" y="-3319"/>
                  <a:pt x="2078773" y="23053"/>
                  <a:pt x="1802282" y="18288"/>
                </a:cubicBezTo>
                <a:cubicBezTo>
                  <a:pt x="1540683" y="32618"/>
                  <a:pt x="1384233" y="17358"/>
                  <a:pt x="1209751" y="18288"/>
                </a:cubicBezTo>
                <a:cubicBezTo>
                  <a:pt x="1038679" y="-28357"/>
                  <a:pt x="820616" y="4958"/>
                  <a:pt x="641909" y="18288"/>
                </a:cubicBezTo>
                <a:cubicBezTo>
                  <a:pt x="423595" y="12488"/>
                  <a:pt x="155068" y="41456"/>
                  <a:pt x="0" y="18288"/>
                </a:cubicBezTo>
                <a:cubicBezTo>
                  <a:pt x="898" y="13406"/>
                  <a:pt x="19" y="4120"/>
                  <a:pt x="0" y="0"/>
                </a:cubicBezTo>
                <a:close/>
              </a:path>
              <a:path w="2468880" h="18288" stroke="0" extrusionOk="0">
                <a:moveTo>
                  <a:pt x="0" y="0"/>
                </a:moveTo>
                <a:cubicBezTo>
                  <a:pt x="201127" y="34474"/>
                  <a:pt x="321325" y="11273"/>
                  <a:pt x="567842" y="0"/>
                </a:cubicBezTo>
                <a:cubicBezTo>
                  <a:pt x="816255" y="-37660"/>
                  <a:pt x="940209" y="-838"/>
                  <a:pt x="1234440" y="0"/>
                </a:cubicBezTo>
                <a:cubicBezTo>
                  <a:pt x="1509789" y="16874"/>
                  <a:pt x="1664509" y="5689"/>
                  <a:pt x="1777594" y="0"/>
                </a:cubicBezTo>
                <a:cubicBezTo>
                  <a:pt x="1845726" y="-6548"/>
                  <a:pt x="2193196" y="19370"/>
                  <a:pt x="2468880" y="0"/>
                </a:cubicBezTo>
                <a:cubicBezTo>
                  <a:pt x="2468174" y="8377"/>
                  <a:pt x="2470272" y="13210"/>
                  <a:pt x="2468880" y="18288"/>
                </a:cubicBezTo>
                <a:cubicBezTo>
                  <a:pt x="2271382" y="44380"/>
                  <a:pt x="1978656" y="31741"/>
                  <a:pt x="1876349" y="18288"/>
                </a:cubicBezTo>
                <a:cubicBezTo>
                  <a:pt x="1751977" y="-6016"/>
                  <a:pt x="1388067" y="3222"/>
                  <a:pt x="1209751" y="18288"/>
                </a:cubicBezTo>
                <a:cubicBezTo>
                  <a:pt x="1065802" y="31061"/>
                  <a:pt x="753821" y="-1004"/>
                  <a:pt x="617220" y="18288"/>
                </a:cubicBezTo>
                <a:cubicBezTo>
                  <a:pt x="481425" y="28412"/>
                  <a:pt x="248319" y="-391"/>
                  <a:pt x="0" y="18288"/>
                </a:cubicBezTo>
                <a:cubicBezTo>
                  <a:pt x="-445" y="10205"/>
                  <a:pt x="-140" y="6087"/>
                  <a:pt x="0" y="0"/>
                </a:cubicBezTo>
                <a:close/>
              </a:path>
              <a:path w="2468880" h="18288" fill="none" stroke="0" extrusionOk="0">
                <a:moveTo>
                  <a:pt x="0" y="0"/>
                </a:moveTo>
                <a:cubicBezTo>
                  <a:pt x="191987" y="-31891"/>
                  <a:pt x="414837" y="25678"/>
                  <a:pt x="592531" y="0"/>
                </a:cubicBezTo>
                <a:cubicBezTo>
                  <a:pt x="785000" y="-43603"/>
                  <a:pt x="868560" y="12415"/>
                  <a:pt x="1160374" y="0"/>
                </a:cubicBezTo>
                <a:cubicBezTo>
                  <a:pt x="1441409" y="-18672"/>
                  <a:pt x="1600372" y="47113"/>
                  <a:pt x="1728216" y="0"/>
                </a:cubicBezTo>
                <a:cubicBezTo>
                  <a:pt x="1847110" y="23792"/>
                  <a:pt x="2233557" y="23802"/>
                  <a:pt x="2468880" y="0"/>
                </a:cubicBezTo>
                <a:cubicBezTo>
                  <a:pt x="2467752" y="4917"/>
                  <a:pt x="2468978" y="13565"/>
                  <a:pt x="2468880" y="18288"/>
                </a:cubicBezTo>
                <a:cubicBezTo>
                  <a:pt x="2265563" y="-17971"/>
                  <a:pt x="2033349" y="16262"/>
                  <a:pt x="1802282" y="18288"/>
                </a:cubicBezTo>
                <a:cubicBezTo>
                  <a:pt x="1512355" y="31573"/>
                  <a:pt x="1367809" y="29302"/>
                  <a:pt x="1209751" y="18288"/>
                </a:cubicBezTo>
                <a:cubicBezTo>
                  <a:pt x="1060405" y="26129"/>
                  <a:pt x="875661" y="10838"/>
                  <a:pt x="641909" y="18288"/>
                </a:cubicBezTo>
                <a:cubicBezTo>
                  <a:pt x="461670" y="14581"/>
                  <a:pt x="162829" y="18463"/>
                  <a:pt x="0" y="18288"/>
                </a:cubicBezTo>
                <a:cubicBezTo>
                  <a:pt x="913" y="12991"/>
                  <a:pt x="-1021" y="455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custGeom>
                    <a:avLst/>
                    <a:gdLst>
                      <a:gd name="connsiteX0" fmla="*/ 0 w 2468880"/>
                      <a:gd name="connsiteY0" fmla="*/ 0 h 18288"/>
                      <a:gd name="connsiteX1" fmla="*/ 592531 w 2468880"/>
                      <a:gd name="connsiteY1" fmla="*/ 0 h 18288"/>
                      <a:gd name="connsiteX2" fmla="*/ 1160374 w 2468880"/>
                      <a:gd name="connsiteY2" fmla="*/ 0 h 18288"/>
                      <a:gd name="connsiteX3" fmla="*/ 1728216 w 2468880"/>
                      <a:gd name="connsiteY3" fmla="*/ 0 h 18288"/>
                      <a:gd name="connsiteX4" fmla="*/ 2468880 w 2468880"/>
                      <a:gd name="connsiteY4" fmla="*/ 0 h 18288"/>
                      <a:gd name="connsiteX5" fmla="*/ 2468880 w 2468880"/>
                      <a:gd name="connsiteY5" fmla="*/ 18288 h 18288"/>
                      <a:gd name="connsiteX6" fmla="*/ 1802282 w 2468880"/>
                      <a:gd name="connsiteY6" fmla="*/ 18288 h 18288"/>
                      <a:gd name="connsiteX7" fmla="*/ 1209751 w 2468880"/>
                      <a:gd name="connsiteY7" fmla="*/ 18288 h 18288"/>
                      <a:gd name="connsiteX8" fmla="*/ 641909 w 2468880"/>
                      <a:gd name="connsiteY8" fmla="*/ 18288 h 18288"/>
                      <a:gd name="connsiteX9" fmla="*/ 0 w 2468880"/>
                      <a:gd name="connsiteY9" fmla="*/ 18288 h 18288"/>
                      <a:gd name="connsiteX10" fmla="*/ 0 w 2468880"/>
                      <a:gd name="connsiteY10" fmla="*/ 0 h 182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468880" h="18288" fill="none" extrusionOk="0">
                        <a:moveTo>
                          <a:pt x="0" y="0"/>
                        </a:moveTo>
                        <a:cubicBezTo>
                          <a:pt x="171523" y="-1510"/>
                          <a:pt x="416079" y="20036"/>
                          <a:pt x="592531" y="0"/>
                        </a:cubicBezTo>
                        <a:cubicBezTo>
                          <a:pt x="768983" y="-20036"/>
                          <a:pt x="878305" y="13110"/>
                          <a:pt x="1160374" y="0"/>
                        </a:cubicBezTo>
                        <a:cubicBezTo>
                          <a:pt x="1442443" y="-13110"/>
                          <a:pt x="1612108" y="24695"/>
                          <a:pt x="1728216" y="0"/>
                        </a:cubicBezTo>
                        <a:cubicBezTo>
                          <a:pt x="1844324" y="-24695"/>
                          <a:pt x="2271040" y="20667"/>
                          <a:pt x="2468880" y="0"/>
                        </a:cubicBezTo>
                        <a:cubicBezTo>
                          <a:pt x="2468302" y="4771"/>
                          <a:pt x="2469633" y="12323"/>
                          <a:pt x="2468880" y="18288"/>
                        </a:cubicBezTo>
                        <a:cubicBezTo>
                          <a:pt x="2229297" y="-14659"/>
                          <a:pt x="2066775" y="30253"/>
                          <a:pt x="1802282" y="18288"/>
                        </a:cubicBezTo>
                        <a:cubicBezTo>
                          <a:pt x="1537789" y="6323"/>
                          <a:pt x="1379930" y="22266"/>
                          <a:pt x="1209751" y="18288"/>
                        </a:cubicBezTo>
                        <a:cubicBezTo>
                          <a:pt x="1039572" y="14310"/>
                          <a:pt x="837025" y="12850"/>
                          <a:pt x="641909" y="18288"/>
                        </a:cubicBezTo>
                        <a:cubicBezTo>
                          <a:pt x="446793" y="23726"/>
                          <a:pt x="170561" y="18472"/>
                          <a:pt x="0" y="18288"/>
                        </a:cubicBezTo>
                        <a:cubicBezTo>
                          <a:pt x="841" y="12879"/>
                          <a:pt x="-726" y="3977"/>
                          <a:pt x="0" y="0"/>
                        </a:cubicBezTo>
                        <a:close/>
                      </a:path>
                      <a:path w="2468880" h="18288" stroke="0" extrusionOk="0">
                        <a:moveTo>
                          <a:pt x="0" y="0"/>
                        </a:moveTo>
                        <a:cubicBezTo>
                          <a:pt x="190931" y="24910"/>
                          <a:pt x="333688" y="11559"/>
                          <a:pt x="567842" y="0"/>
                        </a:cubicBezTo>
                        <a:cubicBezTo>
                          <a:pt x="801996" y="-11559"/>
                          <a:pt x="939971" y="-5677"/>
                          <a:pt x="1234440" y="0"/>
                        </a:cubicBezTo>
                        <a:cubicBezTo>
                          <a:pt x="1528909" y="5677"/>
                          <a:pt x="1658539" y="5184"/>
                          <a:pt x="1777594" y="0"/>
                        </a:cubicBezTo>
                        <a:cubicBezTo>
                          <a:pt x="1896649" y="-5184"/>
                          <a:pt x="2186164" y="23915"/>
                          <a:pt x="2468880" y="0"/>
                        </a:cubicBezTo>
                        <a:cubicBezTo>
                          <a:pt x="2468266" y="8857"/>
                          <a:pt x="2469384" y="13619"/>
                          <a:pt x="2468880" y="18288"/>
                        </a:cubicBezTo>
                        <a:cubicBezTo>
                          <a:pt x="2271330" y="36599"/>
                          <a:pt x="2001027" y="31554"/>
                          <a:pt x="1876349" y="18288"/>
                        </a:cubicBezTo>
                        <a:cubicBezTo>
                          <a:pt x="1751671" y="5022"/>
                          <a:pt x="1364652" y="15063"/>
                          <a:pt x="1209751" y="18288"/>
                        </a:cubicBezTo>
                        <a:cubicBezTo>
                          <a:pt x="1054850" y="21513"/>
                          <a:pt x="748438" y="20074"/>
                          <a:pt x="617220" y="18288"/>
                        </a:cubicBezTo>
                        <a:cubicBezTo>
                          <a:pt x="486002" y="16502"/>
                          <a:pt x="237432" y="27200"/>
                          <a:pt x="0" y="18288"/>
                        </a:cubicBezTo>
                        <a:cubicBezTo>
                          <a:pt x="-487" y="10816"/>
                          <a:pt x="-839" y="6058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85C104-DBF9-442A-AC0A-567D603C0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7A5E3F3D-694B-45D9-B97E-96EC8D79C625}" type="slidenum">
              <a:rPr lang="en-US" altLang="zh-CN" sz="1200">
                <a:solidFill>
                  <a:schemeClr val="tx1">
                    <a:tint val="75000"/>
                  </a:schemeClr>
                </a:solidFill>
                <a:latin typeface="+mj-lt"/>
              </a:rPr>
              <a:pPr>
                <a:spcAft>
                  <a:spcPts val="600"/>
                </a:spcAft>
                <a:defRPr/>
              </a:pPr>
              <a:t>1</a:t>
            </a:fld>
            <a:endParaRPr lang="en-US" altLang="zh-CN" sz="1200">
              <a:solidFill>
                <a:schemeClr val="tx1">
                  <a:tint val="75000"/>
                </a:schemeClr>
              </a:solidFill>
              <a:latin typeface="+mj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7E7155-7F34-133E-A89E-3B139DAB6E4A}"/>
              </a:ext>
            </a:extLst>
          </p:cNvPr>
          <p:cNvSpPr txBox="1"/>
          <p:nvPr/>
        </p:nvSpPr>
        <p:spPr>
          <a:xfrm>
            <a:off x="914400" y="4075457"/>
            <a:ext cx="4191000" cy="2077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 err="1">
                <a:latin typeface="+mj-lt"/>
              </a:rPr>
              <a:t>Nhóm</a:t>
            </a:r>
            <a:r>
              <a:rPr lang="en-US" dirty="0">
                <a:latin typeface="+mj-lt"/>
              </a:rPr>
              <a:t> 5</a:t>
            </a:r>
          </a:p>
          <a:p>
            <a:pPr>
              <a:spcAft>
                <a:spcPts val="600"/>
              </a:spcAft>
            </a:pPr>
            <a:r>
              <a:rPr lang="en-US" sz="1600" b="0" dirty="0" err="1">
                <a:latin typeface="+mj-lt"/>
              </a:rPr>
              <a:t>Trần</a:t>
            </a:r>
            <a:r>
              <a:rPr lang="en-US" sz="1600" b="0" dirty="0">
                <a:latin typeface="+mj-lt"/>
              </a:rPr>
              <a:t> </a:t>
            </a:r>
            <a:r>
              <a:rPr lang="en-US" sz="1600" b="0" dirty="0" err="1">
                <a:latin typeface="+mj-lt"/>
              </a:rPr>
              <a:t>Nguyên</a:t>
            </a:r>
            <a:r>
              <a:rPr lang="en-US" sz="1600" b="0" dirty="0">
                <a:latin typeface="+mj-lt"/>
              </a:rPr>
              <a:t> </a:t>
            </a:r>
            <a:r>
              <a:rPr lang="en-US" sz="1600" b="0" dirty="0" err="1">
                <a:latin typeface="+mj-lt"/>
              </a:rPr>
              <a:t>Lộc</a:t>
            </a:r>
            <a:r>
              <a:rPr lang="en-US" sz="1600" b="0" dirty="0">
                <a:latin typeface="+mj-lt"/>
              </a:rPr>
              <a:t> – 3120410297</a:t>
            </a:r>
          </a:p>
          <a:p>
            <a:pPr>
              <a:spcAft>
                <a:spcPts val="600"/>
              </a:spcAft>
            </a:pPr>
            <a:r>
              <a:rPr lang="en-US" sz="1600" b="0" dirty="0">
                <a:latin typeface="+mj-lt"/>
              </a:rPr>
              <a:t>Võ </a:t>
            </a:r>
            <a:r>
              <a:rPr lang="en-US" sz="1600" b="0" dirty="0" err="1">
                <a:latin typeface="+mj-lt"/>
              </a:rPr>
              <a:t>Đăng</a:t>
            </a:r>
            <a:r>
              <a:rPr lang="en-US" sz="1600" b="0" dirty="0">
                <a:latin typeface="+mj-lt"/>
              </a:rPr>
              <a:t> Quang – 3120410429</a:t>
            </a:r>
          </a:p>
          <a:p>
            <a:pPr>
              <a:spcAft>
                <a:spcPts val="600"/>
              </a:spcAft>
            </a:pPr>
            <a:r>
              <a:rPr lang="en-US" sz="1600" b="0" dirty="0" err="1">
                <a:latin typeface="+mj-lt"/>
              </a:rPr>
              <a:t>Phạm</a:t>
            </a:r>
            <a:r>
              <a:rPr lang="en-US" sz="1600" b="0" dirty="0">
                <a:latin typeface="+mj-lt"/>
              </a:rPr>
              <a:t> </a:t>
            </a:r>
            <a:r>
              <a:rPr lang="en-US" sz="1600" b="0" dirty="0" err="1">
                <a:latin typeface="+mj-lt"/>
              </a:rPr>
              <a:t>Nhật</a:t>
            </a:r>
            <a:r>
              <a:rPr lang="en-US" sz="1600" b="0" dirty="0">
                <a:latin typeface="+mj-lt"/>
              </a:rPr>
              <a:t> Tân – 3120410465</a:t>
            </a:r>
          </a:p>
          <a:p>
            <a:pPr>
              <a:spcAft>
                <a:spcPts val="600"/>
              </a:spcAft>
            </a:pPr>
            <a:r>
              <a:rPr lang="en-US" sz="1600" b="0" dirty="0" err="1">
                <a:latin typeface="+mj-lt"/>
              </a:rPr>
              <a:t>Phạm</a:t>
            </a:r>
            <a:r>
              <a:rPr lang="en-US" sz="1600" b="0" dirty="0">
                <a:latin typeface="+mj-lt"/>
              </a:rPr>
              <a:t> Minh </a:t>
            </a:r>
            <a:r>
              <a:rPr lang="en-US" sz="1600" b="0" dirty="0" err="1">
                <a:latin typeface="+mj-lt"/>
              </a:rPr>
              <a:t>Quân</a:t>
            </a:r>
            <a:r>
              <a:rPr lang="en-US" sz="1600" b="0" dirty="0">
                <a:latin typeface="+mj-lt"/>
              </a:rPr>
              <a:t> – 3120410438</a:t>
            </a:r>
          </a:p>
          <a:p>
            <a:pPr>
              <a:spcAft>
                <a:spcPts val="600"/>
              </a:spcAft>
            </a:pPr>
            <a:r>
              <a:rPr lang="en-US" sz="1600" b="0" dirty="0" err="1">
                <a:latin typeface="+mj-lt"/>
              </a:rPr>
              <a:t>Trịnh</a:t>
            </a:r>
            <a:r>
              <a:rPr lang="en-US" sz="1600" b="0" dirty="0">
                <a:latin typeface="+mj-lt"/>
              </a:rPr>
              <a:t> </a:t>
            </a:r>
            <a:r>
              <a:rPr lang="en-US" sz="1600" b="0" dirty="0" err="1">
                <a:latin typeface="+mj-lt"/>
              </a:rPr>
              <a:t>Hùng</a:t>
            </a:r>
            <a:r>
              <a:rPr lang="en-US" sz="1600" b="0" dirty="0">
                <a:latin typeface="+mj-lt"/>
              </a:rPr>
              <a:t> Thái – 3120410471</a:t>
            </a:r>
          </a:p>
        </p:txBody>
      </p:sp>
    </p:spTree>
    <p:extLst>
      <p:ext uri="{BB962C8B-B14F-4D97-AF65-F5344CB8AC3E}">
        <p14:creationId xmlns:p14="http://schemas.microsoft.com/office/powerpoint/2010/main" val="90253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16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86" grpId="0"/>
      <p:bldP spid="5" grpId="0"/>
      <p:bldP spid="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18E8FE-23EE-C5CB-894D-E810D10057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300" dirty="0" err="1"/>
              <a:t>Mô</a:t>
            </a:r>
            <a:r>
              <a:rPr lang="en-US" sz="4300" dirty="0"/>
              <a:t> </a:t>
            </a:r>
            <a:r>
              <a:rPr lang="en-US" sz="4300" dirty="0" err="1"/>
              <a:t>phỏng</a:t>
            </a:r>
            <a:r>
              <a:rPr lang="en-US" sz="4300" dirty="0"/>
              <a:t> </a:t>
            </a:r>
            <a:r>
              <a:rPr lang="en-US" sz="4300" dirty="0" err="1"/>
              <a:t>quá</a:t>
            </a:r>
            <a:r>
              <a:rPr lang="en-US" sz="4300" dirty="0"/>
              <a:t> </a:t>
            </a:r>
            <a:r>
              <a:rPr lang="en-US" sz="4300" dirty="0" err="1"/>
              <a:t>trình</a:t>
            </a:r>
            <a:r>
              <a:rPr lang="en-US" sz="4300" dirty="0"/>
              <a:t> </a:t>
            </a:r>
            <a:r>
              <a:rPr lang="en-US" sz="4300" dirty="0" err="1"/>
              <a:t>mã</a:t>
            </a:r>
            <a:r>
              <a:rPr lang="en-US" sz="4300" dirty="0"/>
              <a:t> </a:t>
            </a:r>
            <a:r>
              <a:rPr lang="en-US" sz="4300" dirty="0" err="1"/>
              <a:t>hóa</a:t>
            </a:r>
            <a:r>
              <a:rPr lang="en-US" sz="4300" dirty="0"/>
              <a:t> tin </a:t>
            </a:r>
            <a:r>
              <a:rPr lang="en-US" sz="4300" dirty="0" err="1"/>
              <a:t>nhắn</a:t>
            </a:r>
            <a:r>
              <a:rPr lang="en-US" sz="4300" dirty="0"/>
              <a:t> </a:t>
            </a:r>
            <a:r>
              <a:rPr lang="en-US" sz="4300" dirty="0" err="1"/>
              <a:t>bằng</a:t>
            </a:r>
            <a:r>
              <a:rPr lang="en-US" sz="4300" dirty="0"/>
              <a:t> RSA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1777" y="1677373"/>
            <a:ext cx="8140446" cy="18288"/>
          </a:xfrm>
          <a:custGeom>
            <a:avLst/>
            <a:gdLst>
              <a:gd name="connsiteX0" fmla="*/ 0 w 8140446"/>
              <a:gd name="connsiteY0" fmla="*/ 0 h 18288"/>
              <a:gd name="connsiteX1" fmla="*/ 434157 w 8140446"/>
              <a:gd name="connsiteY1" fmla="*/ 0 h 18288"/>
              <a:gd name="connsiteX2" fmla="*/ 1193932 w 8140446"/>
              <a:gd name="connsiteY2" fmla="*/ 0 h 18288"/>
              <a:gd name="connsiteX3" fmla="*/ 1628089 w 8140446"/>
              <a:gd name="connsiteY3" fmla="*/ 0 h 18288"/>
              <a:gd name="connsiteX4" fmla="*/ 2225055 w 8140446"/>
              <a:gd name="connsiteY4" fmla="*/ 0 h 18288"/>
              <a:gd name="connsiteX5" fmla="*/ 3066235 w 8140446"/>
              <a:gd name="connsiteY5" fmla="*/ 0 h 18288"/>
              <a:gd name="connsiteX6" fmla="*/ 3744605 w 8140446"/>
              <a:gd name="connsiteY6" fmla="*/ 0 h 18288"/>
              <a:gd name="connsiteX7" fmla="*/ 4504380 w 8140446"/>
              <a:gd name="connsiteY7" fmla="*/ 0 h 18288"/>
              <a:gd name="connsiteX8" fmla="*/ 5101346 w 8140446"/>
              <a:gd name="connsiteY8" fmla="*/ 0 h 18288"/>
              <a:gd name="connsiteX9" fmla="*/ 5779717 w 8140446"/>
              <a:gd name="connsiteY9" fmla="*/ 0 h 18288"/>
              <a:gd name="connsiteX10" fmla="*/ 6620896 w 8140446"/>
              <a:gd name="connsiteY10" fmla="*/ 0 h 18288"/>
              <a:gd name="connsiteX11" fmla="*/ 7136458 w 8140446"/>
              <a:gd name="connsiteY11" fmla="*/ 0 h 18288"/>
              <a:gd name="connsiteX12" fmla="*/ 8140446 w 8140446"/>
              <a:gd name="connsiteY12" fmla="*/ 0 h 18288"/>
              <a:gd name="connsiteX13" fmla="*/ 8140446 w 8140446"/>
              <a:gd name="connsiteY13" fmla="*/ 18288 h 18288"/>
              <a:gd name="connsiteX14" fmla="*/ 7543480 w 8140446"/>
              <a:gd name="connsiteY14" fmla="*/ 18288 h 18288"/>
              <a:gd name="connsiteX15" fmla="*/ 7109323 w 8140446"/>
              <a:gd name="connsiteY15" fmla="*/ 18288 h 18288"/>
              <a:gd name="connsiteX16" fmla="*/ 6430952 w 8140446"/>
              <a:gd name="connsiteY16" fmla="*/ 18288 h 18288"/>
              <a:gd name="connsiteX17" fmla="*/ 5915391 w 8140446"/>
              <a:gd name="connsiteY17" fmla="*/ 18288 h 18288"/>
              <a:gd name="connsiteX18" fmla="*/ 5237020 w 8140446"/>
              <a:gd name="connsiteY18" fmla="*/ 18288 h 18288"/>
              <a:gd name="connsiteX19" fmla="*/ 4558650 w 8140446"/>
              <a:gd name="connsiteY19" fmla="*/ 18288 h 18288"/>
              <a:gd name="connsiteX20" fmla="*/ 3880279 w 8140446"/>
              <a:gd name="connsiteY20" fmla="*/ 18288 h 18288"/>
              <a:gd name="connsiteX21" fmla="*/ 3201909 w 8140446"/>
              <a:gd name="connsiteY21" fmla="*/ 18288 h 18288"/>
              <a:gd name="connsiteX22" fmla="*/ 2604943 w 8140446"/>
              <a:gd name="connsiteY22" fmla="*/ 18288 h 18288"/>
              <a:gd name="connsiteX23" fmla="*/ 1845168 w 8140446"/>
              <a:gd name="connsiteY23" fmla="*/ 18288 h 18288"/>
              <a:gd name="connsiteX24" fmla="*/ 1166797 w 8140446"/>
              <a:gd name="connsiteY24" fmla="*/ 18288 h 18288"/>
              <a:gd name="connsiteX25" fmla="*/ 0 w 8140446"/>
              <a:gd name="connsiteY25" fmla="*/ 18288 h 18288"/>
              <a:gd name="connsiteX26" fmla="*/ 0 w 8140446"/>
              <a:gd name="connsiteY26" fmla="*/ 0 h 18288"/>
              <a:gd name="connsiteX0" fmla="*/ 0 w 8140446"/>
              <a:gd name="connsiteY0" fmla="*/ 0 h 18288"/>
              <a:gd name="connsiteX1" fmla="*/ 596966 w 8140446"/>
              <a:gd name="connsiteY1" fmla="*/ 0 h 18288"/>
              <a:gd name="connsiteX2" fmla="*/ 1031123 w 8140446"/>
              <a:gd name="connsiteY2" fmla="*/ 0 h 18288"/>
              <a:gd name="connsiteX3" fmla="*/ 1872303 w 8140446"/>
              <a:gd name="connsiteY3" fmla="*/ 0 h 18288"/>
              <a:gd name="connsiteX4" fmla="*/ 2469269 w 8140446"/>
              <a:gd name="connsiteY4" fmla="*/ 0 h 18288"/>
              <a:gd name="connsiteX5" fmla="*/ 3066235 w 8140446"/>
              <a:gd name="connsiteY5" fmla="*/ 0 h 18288"/>
              <a:gd name="connsiteX6" fmla="*/ 3907414 w 8140446"/>
              <a:gd name="connsiteY6" fmla="*/ 0 h 18288"/>
              <a:gd name="connsiteX7" fmla="*/ 4422976 w 8140446"/>
              <a:gd name="connsiteY7" fmla="*/ 0 h 18288"/>
              <a:gd name="connsiteX8" fmla="*/ 5264155 w 8140446"/>
              <a:gd name="connsiteY8" fmla="*/ 0 h 18288"/>
              <a:gd name="connsiteX9" fmla="*/ 6105335 w 8140446"/>
              <a:gd name="connsiteY9" fmla="*/ 0 h 18288"/>
              <a:gd name="connsiteX10" fmla="*/ 6783705 w 8140446"/>
              <a:gd name="connsiteY10" fmla="*/ 0 h 18288"/>
              <a:gd name="connsiteX11" fmla="*/ 8140446 w 8140446"/>
              <a:gd name="connsiteY11" fmla="*/ 0 h 18288"/>
              <a:gd name="connsiteX12" fmla="*/ 8140446 w 8140446"/>
              <a:gd name="connsiteY12" fmla="*/ 18288 h 18288"/>
              <a:gd name="connsiteX13" fmla="*/ 7706289 w 8140446"/>
              <a:gd name="connsiteY13" fmla="*/ 18288 h 18288"/>
              <a:gd name="connsiteX14" fmla="*/ 6865109 w 8140446"/>
              <a:gd name="connsiteY14" fmla="*/ 18288 h 18288"/>
              <a:gd name="connsiteX15" fmla="*/ 6349548 w 8140446"/>
              <a:gd name="connsiteY15" fmla="*/ 18288 h 18288"/>
              <a:gd name="connsiteX16" fmla="*/ 5671177 w 8140446"/>
              <a:gd name="connsiteY16" fmla="*/ 18288 h 18288"/>
              <a:gd name="connsiteX17" fmla="*/ 4829998 w 8140446"/>
              <a:gd name="connsiteY17" fmla="*/ 18288 h 18288"/>
              <a:gd name="connsiteX18" fmla="*/ 4151627 w 8140446"/>
              <a:gd name="connsiteY18" fmla="*/ 18288 h 18288"/>
              <a:gd name="connsiteX19" fmla="*/ 3717470 w 8140446"/>
              <a:gd name="connsiteY19" fmla="*/ 18288 h 18288"/>
              <a:gd name="connsiteX20" fmla="*/ 3201909 w 8140446"/>
              <a:gd name="connsiteY20" fmla="*/ 18288 h 18288"/>
              <a:gd name="connsiteX21" fmla="*/ 2360729 w 8140446"/>
              <a:gd name="connsiteY21" fmla="*/ 18288 h 18288"/>
              <a:gd name="connsiteX22" fmla="*/ 1682359 w 8140446"/>
              <a:gd name="connsiteY22" fmla="*/ 18288 h 18288"/>
              <a:gd name="connsiteX23" fmla="*/ 1166797 w 8140446"/>
              <a:gd name="connsiteY23" fmla="*/ 18288 h 18288"/>
              <a:gd name="connsiteX24" fmla="*/ 0 w 8140446"/>
              <a:gd name="connsiteY24" fmla="*/ 18288 h 18288"/>
              <a:gd name="connsiteX25" fmla="*/ 0 w 8140446"/>
              <a:gd name="connsiteY2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8140446" h="18288" fill="none" extrusionOk="0">
                <a:moveTo>
                  <a:pt x="0" y="0"/>
                </a:moveTo>
                <a:cubicBezTo>
                  <a:pt x="87427" y="6231"/>
                  <a:pt x="309612" y="-26324"/>
                  <a:pt x="434157" y="0"/>
                </a:cubicBezTo>
                <a:cubicBezTo>
                  <a:pt x="536972" y="29330"/>
                  <a:pt x="959392" y="28619"/>
                  <a:pt x="1193932" y="0"/>
                </a:cubicBezTo>
                <a:cubicBezTo>
                  <a:pt x="1446097" y="13819"/>
                  <a:pt x="1471680" y="7203"/>
                  <a:pt x="1628089" y="0"/>
                </a:cubicBezTo>
                <a:cubicBezTo>
                  <a:pt x="1817415" y="4047"/>
                  <a:pt x="1949536" y="-59324"/>
                  <a:pt x="2225055" y="0"/>
                </a:cubicBezTo>
                <a:cubicBezTo>
                  <a:pt x="2520490" y="18365"/>
                  <a:pt x="2717469" y="18707"/>
                  <a:pt x="3066235" y="0"/>
                </a:cubicBezTo>
                <a:cubicBezTo>
                  <a:pt x="3437075" y="3751"/>
                  <a:pt x="3408347" y="31644"/>
                  <a:pt x="3744605" y="0"/>
                </a:cubicBezTo>
                <a:cubicBezTo>
                  <a:pt x="4097249" y="-11527"/>
                  <a:pt x="4249699" y="-32555"/>
                  <a:pt x="4504380" y="0"/>
                </a:cubicBezTo>
                <a:cubicBezTo>
                  <a:pt x="4737570" y="17980"/>
                  <a:pt x="4877497" y="1006"/>
                  <a:pt x="5101346" y="0"/>
                </a:cubicBezTo>
                <a:cubicBezTo>
                  <a:pt x="5359305" y="-15330"/>
                  <a:pt x="5447195" y="7257"/>
                  <a:pt x="5779717" y="0"/>
                </a:cubicBezTo>
                <a:cubicBezTo>
                  <a:pt x="6090019" y="-17621"/>
                  <a:pt x="6273151" y="4279"/>
                  <a:pt x="6620896" y="0"/>
                </a:cubicBezTo>
                <a:cubicBezTo>
                  <a:pt x="6968586" y="34056"/>
                  <a:pt x="6990073" y="23587"/>
                  <a:pt x="7136458" y="0"/>
                </a:cubicBezTo>
                <a:cubicBezTo>
                  <a:pt x="7320575" y="20480"/>
                  <a:pt x="7847401" y="-6173"/>
                  <a:pt x="8140446" y="0"/>
                </a:cubicBezTo>
                <a:cubicBezTo>
                  <a:pt x="8139878" y="7862"/>
                  <a:pt x="8140227" y="13269"/>
                  <a:pt x="8140446" y="18288"/>
                </a:cubicBezTo>
                <a:cubicBezTo>
                  <a:pt x="7908069" y="-20636"/>
                  <a:pt x="7683037" y="21977"/>
                  <a:pt x="7543480" y="18288"/>
                </a:cubicBezTo>
                <a:cubicBezTo>
                  <a:pt x="7393752" y="10050"/>
                  <a:pt x="7221032" y="-3229"/>
                  <a:pt x="7109323" y="18288"/>
                </a:cubicBezTo>
                <a:cubicBezTo>
                  <a:pt x="7015297" y="22483"/>
                  <a:pt x="6599332" y="40899"/>
                  <a:pt x="6430952" y="18288"/>
                </a:cubicBezTo>
                <a:cubicBezTo>
                  <a:pt x="6292915" y="-34150"/>
                  <a:pt x="6142305" y="21507"/>
                  <a:pt x="5915391" y="18288"/>
                </a:cubicBezTo>
                <a:cubicBezTo>
                  <a:pt x="5682725" y="47843"/>
                  <a:pt x="5440566" y="31420"/>
                  <a:pt x="5237020" y="18288"/>
                </a:cubicBezTo>
                <a:cubicBezTo>
                  <a:pt x="5046456" y="10577"/>
                  <a:pt x="4706449" y="51976"/>
                  <a:pt x="4558650" y="18288"/>
                </a:cubicBezTo>
                <a:cubicBezTo>
                  <a:pt x="4361396" y="-987"/>
                  <a:pt x="4145362" y="-22303"/>
                  <a:pt x="3880279" y="18288"/>
                </a:cubicBezTo>
                <a:cubicBezTo>
                  <a:pt x="3610716" y="25411"/>
                  <a:pt x="3472690" y="4008"/>
                  <a:pt x="3201909" y="18288"/>
                </a:cubicBezTo>
                <a:cubicBezTo>
                  <a:pt x="2913595" y="35097"/>
                  <a:pt x="2753317" y="-1149"/>
                  <a:pt x="2604943" y="18288"/>
                </a:cubicBezTo>
                <a:cubicBezTo>
                  <a:pt x="2450130" y="36989"/>
                  <a:pt x="1974183" y="40159"/>
                  <a:pt x="1845168" y="18288"/>
                </a:cubicBezTo>
                <a:cubicBezTo>
                  <a:pt x="1677929" y="220"/>
                  <a:pt x="1378098" y="-772"/>
                  <a:pt x="1166797" y="18288"/>
                </a:cubicBezTo>
                <a:cubicBezTo>
                  <a:pt x="921150" y="53277"/>
                  <a:pt x="327457" y="47297"/>
                  <a:pt x="0" y="18288"/>
                </a:cubicBezTo>
                <a:cubicBezTo>
                  <a:pt x="-589" y="13471"/>
                  <a:pt x="-474" y="7409"/>
                  <a:pt x="0" y="0"/>
                </a:cubicBezTo>
                <a:close/>
              </a:path>
              <a:path w="8140446" h="18288" stroke="0" extrusionOk="0">
                <a:moveTo>
                  <a:pt x="0" y="0"/>
                </a:moveTo>
                <a:cubicBezTo>
                  <a:pt x="136968" y="-25482"/>
                  <a:pt x="379786" y="11224"/>
                  <a:pt x="596966" y="0"/>
                </a:cubicBezTo>
                <a:cubicBezTo>
                  <a:pt x="815878" y="-21223"/>
                  <a:pt x="832062" y="11868"/>
                  <a:pt x="1031123" y="0"/>
                </a:cubicBezTo>
                <a:cubicBezTo>
                  <a:pt x="1256800" y="-30738"/>
                  <a:pt x="1658090" y="-20345"/>
                  <a:pt x="1872303" y="0"/>
                </a:cubicBezTo>
                <a:cubicBezTo>
                  <a:pt x="2115604" y="28431"/>
                  <a:pt x="2277865" y="-40642"/>
                  <a:pt x="2469269" y="0"/>
                </a:cubicBezTo>
                <a:cubicBezTo>
                  <a:pt x="2679731" y="25919"/>
                  <a:pt x="2788602" y="-6498"/>
                  <a:pt x="3066235" y="0"/>
                </a:cubicBezTo>
                <a:cubicBezTo>
                  <a:pt x="3325663" y="-14487"/>
                  <a:pt x="3706561" y="67517"/>
                  <a:pt x="3907414" y="0"/>
                </a:cubicBezTo>
                <a:cubicBezTo>
                  <a:pt x="4127229" y="-37113"/>
                  <a:pt x="4179037" y="-8167"/>
                  <a:pt x="4422976" y="0"/>
                </a:cubicBezTo>
                <a:cubicBezTo>
                  <a:pt x="4683575" y="-28486"/>
                  <a:pt x="5055803" y="-13799"/>
                  <a:pt x="5264155" y="0"/>
                </a:cubicBezTo>
                <a:cubicBezTo>
                  <a:pt x="5513566" y="14315"/>
                  <a:pt x="5735215" y="2768"/>
                  <a:pt x="6105335" y="0"/>
                </a:cubicBezTo>
                <a:cubicBezTo>
                  <a:pt x="6510913" y="-12587"/>
                  <a:pt x="6456171" y="3247"/>
                  <a:pt x="6783705" y="0"/>
                </a:cubicBezTo>
                <a:cubicBezTo>
                  <a:pt x="7057099" y="-15461"/>
                  <a:pt x="7592067" y="5384"/>
                  <a:pt x="8140446" y="0"/>
                </a:cubicBezTo>
                <a:cubicBezTo>
                  <a:pt x="8140452" y="8597"/>
                  <a:pt x="8141122" y="9732"/>
                  <a:pt x="8140446" y="18288"/>
                </a:cubicBezTo>
                <a:cubicBezTo>
                  <a:pt x="7961834" y="8406"/>
                  <a:pt x="7874097" y="10350"/>
                  <a:pt x="7706289" y="18288"/>
                </a:cubicBezTo>
                <a:cubicBezTo>
                  <a:pt x="7582508" y="-14920"/>
                  <a:pt x="7179551" y="-33111"/>
                  <a:pt x="6865109" y="18288"/>
                </a:cubicBezTo>
                <a:cubicBezTo>
                  <a:pt x="6583382" y="24117"/>
                  <a:pt x="6525821" y="36696"/>
                  <a:pt x="6349548" y="18288"/>
                </a:cubicBezTo>
                <a:cubicBezTo>
                  <a:pt x="6209953" y="10881"/>
                  <a:pt x="5959707" y="-47828"/>
                  <a:pt x="5671177" y="18288"/>
                </a:cubicBezTo>
                <a:cubicBezTo>
                  <a:pt x="5387744" y="29809"/>
                  <a:pt x="5228514" y="101507"/>
                  <a:pt x="4829998" y="18288"/>
                </a:cubicBezTo>
                <a:cubicBezTo>
                  <a:pt x="4415646" y="-28596"/>
                  <a:pt x="4343809" y="28954"/>
                  <a:pt x="4151627" y="18288"/>
                </a:cubicBezTo>
                <a:cubicBezTo>
                  <a:pt x="3950673" y="-9796"/>
                  <a:pt x="3879947" y="41143"/>
                  <a:pt x="3717470" y="18288"/>
                </a:cubicBezTo>
                <a:cubicBezTo>
                  <a:pt x="3558660" y="10110"/>
                  <a:pt x="3468854" y="29375"/>
                  <a:pt x="3201909" y="18288"/>
                </a:cubicBezTo>
                <a:cubicBezTo>
                  <a:pt x="2965673" y="10505"/>
                  <a:pt x="2568327" y="22116"/>
                  <a:pt x="2360729" y="18288"/>
                </a:cubicBezTo>
                <a:cubicBezTo>
                  <a:pt x="2171885" y="49144"/>
                  <a:pt x="1923258" y="16020"/>
                  <a:pt x="1682359" y="18288"/>
                </a:cubicBezTo>
                <a:cubicBezTo>
                  <a:pt x="1430698" y="-2378"/>
                  <a:pt x="1324229" y="-1751"/>
                  <a:pt x="1166797" y="18288"/>
                </a:cubicBezTo>
                <a:cubicBezTo>
                  <a:pt x="1001390" y="41795"/>
                  <a:pt x="324313" y="57964"/>
                  <a:pt x="0" y="18288"/>
                </a:cubicBezTo>
                <a:cubicBezTo>
                  <a:pt x="285" y="13135"/>
                  <a:pt x="532" y="5956"/>
                  <a:pt x="0" y="0"/>
                </a:cubicBezTo>
                <a:close/>
              </a:path>
              <a:path w="8140446" h="18288" fill="none" stroke="0" extrusionOk="0">
                <a:moveTo>
                  <a:pt x="0" y="0"/>
                </a:moveTo>
                <a:cubicBezTo>
                  <a:pt x="69532" y="-6557"/>
                  <a:pt x="264219" y="3919"/>
                  <a:pt x="434157" y="0"/>
                </a:cubicBezTo>
                <a:cubicBezTo>
                  <a:pt x="600013" y="9090"/>
                  <a:pt x="921449" y="-13478"/>
                  <a:pt x="1193932" y="0"/>
                </a:cubicBezTo>
                <a:cubicBezTo>
                  <a:pt x="1443592" y="14844"/>
                  <a:pt x="1471188" y="10722"/>
                  <a:pt x="1628089" y="0"/>
                </a:cubicBezTo>
                <a:cubicBezTo>
                  <a:pt x="1750006" y="-24149"/>
                  <a:pt x="1967480" y="-14904"/>
                  <a:pt x="2225055" y="0"/>
                </a:cubicBezTo>
                <a:cubicBezTo>
                  <a:pt x="2503918" y="19247"/>
                  <a:pt x="2709263" y="-16351"/>
                  <a:pt x="3066235" y="0"/>
                </a:cubicBezTo>
                <a:cubicBezTo>
                  <a:pt x="3429723" y="-1627"/>
                  <a:pt x="3399401" y="30976"/>
                  <a:pt x="3744605" y="0"/>
                </a:cubicBezTo>
                <a:cubicBezTo>
                  <a:pt x="4081920" y="-40602"/>
                  <a:pt x="4258272" y="-2441"/>
                  <a:pt x="4504380" y="0"/>
                </a:cubicBezTo>
                <a:cubicBezTo>
                  <a:pt x="4760039" y="21121"/>
                  <a:pt x="4866555" y="-1351"/>
                  <a:pt x="5101346" y="0"/>
                </a:cubicBezTo>
                <a:cubicBezTo>
                  <a:pt x="5336279" y="1859"/>
                  <a:pt x="5465100" y="30801"/>
                  <a:pt x="5779717" y="0"/>
                </a:cubicBezTo>
                <a:cubicBezTo>
                  <a:pt x="6117018" y="-2879"/>
                  <a:pt x="6273497" y="-5002"/>
                  <a:pt x="6620896" y="0"/>
                </a:cubicBezTo>
                <a:cubicBezTo>
                  <a:pt x="6972306" y="38666"/>
                  <a:pt x="6992056" y="28334"/>
                  <a:pt x="7136458" y="0"/>
                </a:cubicBezTo>
                <a:cubicBezTo>
                  <a:pt x="7325567" y="-61201"/>
                  <a:pt x="7766555" y="-88399"/>
                  <a:pt x="8140446" y="0"/>
                </a:cubicBezTo>
                <a:cubicBezTo>
                  <a:pt x="8140031" y="7748"/>
                  <a:pt x="8139515" y="13015"/>
                  <a:pt x="8140446" y="18288"/>
                </a:cubicBezTo>
                <a:cubicBezTo>
                  <a:pt x="7892673" y="-4012"/>
                  <a:pt x="7668025" y="650"/>
                  <a:pt x="7543480" y="18288"/>
                </a:cubicBezTo>
                <a:cubicBezTo>
                  <a:pt x="7406710" y="-3467"/>
                  <a:pt x="7207646" y="8893"/>
                  <a:pt x="7109323" y="18288"/>
                </a:cubicBezTo>
                <a:cubicBezTo>
                  <a:pt x="6993037" y="49011"/>
                  <a:pt x="6598723" y="59405"/>
                  <a:pt x="6430952" y="18288"/>
                </a:cubicBezTo>
                <a:cubicBezTo>
                  <a:pt x="6284771" y="15315"/>
                  <a:pt x="6162730" y="20350"/>
                  <a:pt x="5915391" y="18288"/>
                </a:cubicBezTo>
                <a:cubicBezTo>
                  <a:pt x="5684668" y="13603"/>
                  <a:pt x="5422852" y="53618"/>
                  <a:pt x="5237020" y="18288"/>
                </a:cubicBezTo>
                <a:cubicBezTo>
                  <a:pt x="5035482" y="26296"/>
                  <a:pt x="4719808" y="55145"/>
                  <a:pt x="4558650" y="18288"/>
                </a:cubicBezTo>
                <a:cubicBezTo>
                  <a:pt x="4375169" y="-35587"/>
                  <a:pt x="4137553" y="12086"/>
                  <a:pt x="3880279" y="18288"/>
                </a:cubicBezTo>
                <a:cubicBezTo>
                  <a:pt x="3624533" y="32648"/>
                  <a:pt x="3467387" y="6480"/>
                  <a:pt x="3201909" y="18288"/>
                </a:cubicBezTo>
                <a:cubicBezTo>
                  <a:pt x="2918126" y="73342"/>
                  <a:pt x="2717830" y="-17156"/>
                  <a:pt x="2604943" y="18288"/>
                </a:cubicBezTo>
                <a:cubicBezTo>
                  <a:pt x="2496133" y="44525"/>
                  <a:pt x="2003915" y="18254"/>
                  <a:pt x="1845168" y="18288"/>
                </a:cubicBezTo>
                <a:cubicBezTo>
                  <a:pt x="1694518" y="14989"/>
                  <a:pt x="1344959" y="44188"/>
                  <a:pt x="1166797" y="18288"/>
                </a:cubicBezTo>
                <a:cubicBezTo>
                  <a:pt x="935925" y="69451"/>
                  <a:pt x="319712" y="-63972"/>
                  <a:pt x="0" y="18288"/>
                </a:cubicBezTo>
                <a:cubicBezTo>
                  <a:pt x="1307" y="12414"/>
                  <a:pt x="-32" y="574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8140446"/>
                      <a:gd name="connsiteY0" fmla="*/ 0 h 18288"/>
                      <a:gd name="connsiteX1" fmla="*/ 434157 w 8140446"/>
                      <a:gd name="connsiteY1" fmla="*/ 0 h 18288"/>
                      <a:gd name="connsiteX2" fmla="*/ 1193932 w 8140446"/>
                      <a:gd name="connsiteY2" fmla="*/ 0 h 18288"/>
                      <a:gd name="connsiteX3" fmla="*/ 1628089 w 8140446"/>
                      <a:gd name="connsiteY3" fmla="*/ 0 h 18288"/>
                      <a:gd name="connsiteX4" fmla="*/ 2225055 w 8140446"/>
                      <a:gd name="connsiteY4" fmla="*/ 0 h 18288"/>
                      <a:gd name="connsiteX5" fmla="*/ 3066235 w 8140446"/>
                      <a:gd name="connsiteY5" fmla="*/ 0 h 18288"/>
                      <a:gd name="connsiteX6" fmla="*/ 3744605 w 8140446"/>
                      <a:gd name="connsiteY6" fmla="*/ 0 h 18288"/>
                      <a:gd name="connsiteX7" fmla="*/ 4504380 w 8140446"/>
                      <a:gd name="connsiteY7" fmla="*/ 0 h 18288"/>
                      <a:gd name="connsiteX8" fmla="*/ 5101346 w 8140446"/>
                      <a:gd name="connsiteY8" fmla="*/ 0 h 18288"/>
                      <a:gd name="connsiteX9" fmla="*/ 5779717 w 8140446"/>
                      <a:gd name="connsiteY9" fmla="*/ 0 h 18288"/>
                      <a:gd name="connsiteX10" fmla="*/ 6620896 w 8140446"/>
                      <a:gd name="connsiteY10" fmla="*/ 0 h 18288"/>
                      <a:gd name="connsiteX11" fmla="*/ 7136458 w 8140446"/>
                      <a:gd name="connsiteY11" fmla="*/ 0 h 18288"/>
                      <a:gd name="connsiteX12" fmla="*/ 8140446 w 8140446"/>
                      <a:gd name="connsiteY12" fmla="*/ 0 h 18288"/>
                      <a:gd name="connsiteX13" fmla="*/ 8140446 w 8140446"/>
                      <a:gd name="connsiteY13" fmla="*/ 18288 h 18288"/>
                      <a:gd name="connsiteX14" fmla="*/ 7543480 w 8140446"/>
                      <a:gd name="connsiteY14" fmla="*/ 18288 h 18288"/>
                      <a:gd name="connsiteX15" fmla="*/ 7109323 w 8140446"/>
                      <a:gd name="connsiteY15" fmla="*/ 18288 h 18288"/>
                      <a:gd name="connsiteX16" fmla="*/ 6430952 w 8140446"/>
                      <a:gd name="connsiteY16" fmla="*/ 18288 h 18288"/>
                      <a:gd name="connsiteX17" fmla="*/ 5915391 w 8140446"/>
                      <a:gd name="connsiteY17" fmla="*/ 18288 h 18288"/>
                      <a:gd name="connsiteX18" fmla="*/ 5237020 w 8140446"/>
                      <a:gd name="connsiteY18" fmla="*/ 18288 h 18288"/>
                      <a:gd name="connsiteX19" fmla="*/ 4558650 w 8140446"/>
                      <a:gd name="connsiteY19" fmla="*/ 18288 h 18288"/>
                      <a:gd name="connsiteX20" fmla="*/ 3880279 w 8140446"/>
                      <a:gd name="connsiteY20" fmla="*/ 18288 h 18288"/>
                      <a:gd name="connsiteX21" fmla="*/ 3201909 w 8140446"/>
                      <a:gd name="connsiteY21" fmla="*/ 18288 h 18288"/>
                      <a:gd name="connsiteX22" fmla="*/ 2604943 w 8140446"/>
                      <a:gd name="connsiteY22" fmla="*/ 18288 h 18288"/>
                      <a:gd name="connsiteX23" fmla="*/ 1845168 w 8140446"/>
                      <a:gd name="connsiteY23" fmla="*/ 18288 h 18288"/>
                      <a:gd name="connsiteX24" fmla="*/ 1166797 w 8140446"/>
                      <a:gd name="connsiteY24" fmla="*/ 18288 h 18288"/>
                      <a:gd name="connsiteX25" fmla="*/ 0 w 8140446"/>
                      <a:gd name="connsiteY25" fmla="*/ 18288 h 18288"/>
                      <a:gd name="connsiteX26" fmla="*/ 0 w 8140446"/>
                      <a:gd name="connsiteY26" fmla="*/ 0 h 182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8140446" h="18288" fill="none" extrusionOk="0">
                        <a:moveTo>
                          <a:pt x="0" y="0"/>
                        </a:moveTo>
                        <a:cubicBezTo>
                          <a:pt x="94920" y="9103"/>
                          <a:pt x="287892" y="-4966"/>
                          <a:pt x="434157" y="0"/>
                        </a:cubicBezTo>
                        <a:cubicBezTo>
                          <a:pt x="580422" y="4966"/>
                          <a:pt x="943595" y="-14182"/>
                          <a:pt x="1193932" y="0"/>
                        </a:cubicBezTo>
                        <a:cubicBezTo>
                          <a:pt x="1444270" y="14182"/>
                          <a:pt x="1472129" y="5523"/>
                          <a:pt x="1628089" y="0"/>
                        </a:cubicBezTo>
                        <a:cubicBezTo>
                          <a:pt x="1784049" y="-5523"/>
                          <a:pt x="1962419" y="-17322"/>
                          <a:pt x="2225055" y="0"/>
                        </a:cubicBezTo>
                        <a:cubicBezTo>
                          <a:pt x="2487691" y="17322"/>
                          <a:pt x="2700681" y="1311"/>
                          <a:pt x="3066235" y="0"/>
                        </a:cubicBezTo>
                        <a:cubicBezTo>
                          <a:pt x="3431789" y="-1311"/>
                          <a:pt x="3405662" y="25081"/>
                          <a:pt x="3744605" y="0"/>
                        </a:cubicBezTo>
                        <a:cubicBezTo>
                          <a:pt x="4083548" y="-25081"/>
                          <a:pt x="4265111" y="-11945"/>
                          <a:pt x="4504380" y="0"/>
                        </a:cubicBezTo>
                        <a:cubicBezTo>
                          <a:pt x="4743649" y="11945"/>
                          <a:pt x="4860394" y="-2832"/>
                          <a:pt x="5101346" y="0"/>
                        </a:cubicBezTo>
                        <a:cubicBezTo>
                          <a:pt x="5342298" y="2832"/>
                          <a:pt x="5456387" y="23676"/>
                          <a:pt x="5779717" y="0"/>
                        </a:cubicBezTo>
                        <a:cubicBezTo>
                          <a:pt x="6103047" y="-23676"/>
                          <a:pt x="6270379" y="-37291"/>
                          <a:pt x="6620896" y="0"/>
                        </a:cubicBezTo>
                        <a:cubicBezTo>
                          <a:pt x="6971413" y="37291"/>
                          <a:pt x="6989068" y="24674"/>
                          <a:pt x="7136458" y="0"/>
                        </a:cubicBezTo>
                        <a:cubicBezTo>
                          <a:pt x="7283848" y="-24674"/>
                          <a:pt x="7752532" y="-22436"/>
                          <a:pt x="8140446" y="0"/>
                        </a:cubicBezTo>
                        <a:cubicBezTo>
                          <a:pt x="8140314" y="7702"/>
                          <a:pt x="8140234" y="13511"/>
                          <a:pt x="8140446" y="18288"/>
                        </a:cubicBezTo>
                        <a:cubicBezTo>
                          <a:pt x="7906329" y="-3043"/>
                          <a:pt x="7681180" y="27465"/>
                          <a:pt x="7543480" y="18288"/>
                        </a:cubicBezTo>
                        <a:cubicBezTo>
                          <a:pt x="7405780" y="9111"/>
                          <a:pt x="7216607" y="3660"/>
                          <a:pt x="7109323" y="18288"/>
                        </a:cubicBezTo>
                        <a:cubicBezTo>
                          <a:pt x="7002039" y="32916"/>
                          <a:pt x="6576231" y="42692"/>
                          <a:pt x="6430952" y="18288"/>
                        </a:cubicBezTo>
                        <a:cubicBezTo>
                          <a:pt x="6285673" y="-6116"/>
                          <a:pt x="6138840" y="34521"/>
                          <a:pt x="5915391" y="18288"/>
                        </a:cubicBezTo>
                        <a:cubicBezTo>
                          <a:pt x="5691942" y="2055"/>
                          <a:pt x="5459460" y="51666"/>
                          <a:pt x="5237020" y="18288"/>
                        </a:cubicBezTo>
                        <a:cubicBezTo>
                          <a:pt x="5014580" y="-15090"/>
                          <a:pt x="4747677" y="40449"/>
                          <a:pt x="4558650" y="18288"/>
                        </a:cubicBezTo>
                        <a:cubicBezTo>
                          <a:pt x="4369623" y="-3873"/>
                          <a:pt x="4146061" y="12568"/>
                          <a:pt x="3880279" y="18288"/>
                        </a:cubicBezTo>
                        <a:cubicBezTo>
                          <a:pt x="3614497" y="24008"/>
                          <a:pt x="3473808" y="-12908"/>
                          <a:pt x="3201909" y="18288"/>
                        </a:cubicBezTo>
                        <a:cubicBezTo>
                          <a:pt x="2930010" y="49484"/>
                          <a:pt x="2728175" y="-3430"/>
                          <a:pt x="2604943" y="18288"/>
                        </a:cubicBezTo>
                        <a:cubicBezTo>
                          <a:pt x="2481711" y="40006"/>
                          <a:pt x="2004334" y="26952"/>
                          <a:pt x="1845168" y="18288"/>
                        </a:cubicBezTo>
                        <a:cubicBezTo>
                          <a:pt x="1686003" y="9624"/>
                          <a:pt x="1375070" y="37580"/>
                          <a:pt x="1166797" y="18288"/>
                        </a:cubicBezTo>
                        <a:cubicBezTo>
                          <a:pt x="958524" y="-1004"/>
                          <a:pt x="342846" y="8880"/>
                          <a:pt x="0" y="18288"/>
                        </a:cubicBezTo>
                        <a:cubicBezTo>
                          <a:pt x="129" y="13298"/>
                          <a:pt x="-675" y="6857"/>
                          <a:pt x="0" y="0"/>
                        </a:cubicBezTo>
                        <a:close/>
                      </a:path>
                      <a:path w="8140446" h="18288" stroke="0" extrusionOk="0">
                        <a:moveTo>
                          <a:pt x="0" y="0"/>
                        </a:moveTo>
                        <a:cubicBezTo>
                          <a:pt x="142435" y="-24533"/>
                          <a:pt x="380026" y="17447"/>
                          <a:pt x="596966" y="0"/>
                        </a:cubicBezTo>
                        <a:cubicBezTo>
                          <a:pt x="813906" y="-17447"/>
                          <a:pt x="830530" y="13462"/>
                          <a:pt x="1031123" y="0"/>
                        </a:cubicBezTo>
                        <a:cubicBezTo>
                          <a:pt x="1231716" y="-13462"/>
                          <a:pt x="1634038" y="0"/>
                          <a:pt x="1872303" y="0"/>
                        </a:cubicBezTo>
                        <a:cubicBezTo>
                          <a:pt x="2110568" y="0"/>
                          <a:pt x="2261934" y="-25727"/>
                          <a:pt x="2469269" y="0"/>
                        </a:cubicBezTo>
                        <a:cubicBezTo>
                          <a:pt x="2676604" y="25727"/>
                          <a:pt x="2790440" y="16284"/>
                          <a:pt x="3066235" y="0"/>
                        </a:cubicBezTo>
                        <a:cubicBezTo>
                          <a:pt x="3342030" y="-16284"/>
                          <a:pt x="3685603" y="41976"/>
                          <a:pt x="3907414" y="0"/>
                        </a:cubicBezTo>
                        <a:cubicBezTo>
                          <a:pt x="4129225" y="-41976"/>
                          <a:pt x="4177416" y="-7598"/>
                          <a:pt x="4422976" y="0"/>
                        </a:cubicBezTo>
                        <a:cubicBezTo>
                          <a:pt x="4668536" y="7598"/>
                          <a:pt x="5023499" y="-28058"/>
                          <a:pt x="5264155" y="0"/>
                        </a:cubicBezTo>
                        <a:cubicBezTo>
                          <a:pt x="5504811" y="28058"/>
                          <a:pt x="5703675" y="13288"/>
                          <a:pt x="6105335" y="0"/>
                        </a:cubicBezTo>
                        <a:cubicBezTo>
                          <a:pt x="6506995" y="-13288"/>
                          <a:pt x="6455516" y="-5124"/>
                          <a:pt x="6783705" y="0"/>
                        </a:cubicBezTo>
                        <a:cubicBezTo>
                          <a:pt x="7111894" y="5124"/>
                          <a:pt x="7512856" y="10604"/>
                          <a:pt x="8140446" y="0"/>
                        </a:cubicBezTo>
                        <a:cubicBezTo>
                          <a:pt x="8140458" y="8833"/>
                          <a:pt x="8140986" y="9830"/>
                          <a:pt x="8140446" y="18288"/>
                        </a:cubicBezTo>
                        <a:cubicBezTo>
                          <a:pt x="7959314" y="3345"/>
                          <a:pt x="7870113" y="10437"/>
                          <a:pt x="7706289" y="18288"/>
                        </a:cubicBezTo>
                        <a:cubicBezTo>
                          <a:pt x="7542465" y="26139"/>
                          <a:pt x="7157940" y="17482"/>
                          <a:pt x="6865109" y="18288"/>
                        </a:cubicBezTo>
                        <a:cubicBezTo>
                          <a:pt x="6572278" y="19094"/>
                          <a:pt x="6524256" y="38051"/>
                          <a:pt x="6349548" y="18288"/>
                        </a:cubicBezTo>
                        <a:cubicBezTo>
                          <a:pt x="6174840" y="-1475"/>
                          <a:pt x="5951624" y="174"/>
                          <a:pt x="5671177" y="18288"/>
                        </a:cubicBezTo>
                        <a:cubicBezTo>
                          <a:pt x="5390730" y="36402"/>
                          <a:pt x="5222992" y="60058"/>
                          <a:pt x="4829998" y="18288"/>
                        </a:cubicBezTo>
                        <a:cubicBezTo>
                          <a:pt x="4437004" y="-23482"/>
                          <a:pt x="4344181" y="39087"/>
                          <a:pt x="4151627" y="18288"/>
                        </a:cubicBezTo>
                        <a:cubicBezTo>
                          <a:pt x="3959073" y="-2511"/>
                          <a:pt x="3886970" y="32875"/>
                          <a:pt x="3717470" y="18288"/>
                        </a:cubicBezTo>
                        <a:cubicBezTo>
                          <a:pt x="3547970" y="3701"/>
                          <a:pt x="3451521" y="31872"/>
                          <a:pt x="3201909" y="18288"/>
                        </a:cubicBezTo>
                        <a:cubicBezTo>
                          <a:pt x="2952297" y="4704"/>
                          <a:pt x="2543413" y="6029"/>
                          <a:pt x="2360729" y="18288"/>
                        </a:cubicBezTo>
                        <a:cubicBezTo>
                          <a:pt x="2178045" y="30547"/>
                          <a:pt x="1906056" y="25847"/>
                          <a:pt x="1682359" y="18288"/>
                        </a:cubicBezTo>
                        <a:cubicBezTo>
                          <a:pt x="1458662" y="10730"/>
                          <a:pt x="1330405" y="8046"/>
                          <a:pt x="1166797" y="18288"/>
                        </a:cubicBezTo>
                        <a:cubicBezTo>
                          <a:pt x="1003189" y="28530"/>
                          <a:pt x="278098" y="19533"/>
                          <a:pt x="0" y="18288"/>
                        </a:cubicBezTo>
                        <a:cubicBezTo>
                          <a:pt x="74" y="14054"/>
                          <a:pt x="-46" y="6997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029981-68B7-AB44-A700-A05DB93D7F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929384"/>
            <a:ext cx="7886700" cy="4251960"/>
          </a:xfrm>
        </p:spPr>
        <p:txBody>
          <a:bodyPr>
            <a:normAutofit/>
          </a:bodyPr>
          <a:lstStyle/>
          <a:p>
            <a:pPr marL="0" indent="0">
              <a:buNone/>
              <a:defRPr/>
            </a:pPr>
            <a:r>
              <a:rPr lang="en-US" sz="1900" dirty="0" err="1"/>
              <a:t>Bước</a:t>
            </a:r>
            <a:r>
              <a:rPr lang="en-US" sz="1900" dirty="0"/>
              <a:t> 1: </a:t>
            </a:r>
            <a:r>
              <a:rPr lang="en-US" sz="1900" dirty="0" err="1"/>
              <a:t>Nhập</a:t>
            </a:r>
            <a:r>
              <a:rPr lang="en-US" sz="1900" dirty="0"/>
              <a:t> </a:t>
            </a:r>
            <a:r>
              <a:rPr lang="en-US" sz="1900" dirty="0" err="1"/>
              <a:t>đầu</a:t>
            </a:r>
            <a:r>
              <a:rPr lang="en-US" sz="1900" dirty="0"/>
              <a:t> </a:t>
            </a:r>
            <a:r>
              <a:rPr lang="en-US" sz="1900" dirty="0" err="1"/>
              <a:t>vào</a:t>
            </a:r>
            <a:r>
              <a:rPr lang="en-US" sz="1900" dirty="0"/>
              <a:t>, </a:t>
            </a:r>
            <a:r>
              <a:rPr lang="en-US" sz="1900" dirty="0" err="1"/>
              <a:t>yêu</a:t>
            </a:r>
            <a:r>
              <a:rPr lang="en-US" sz="1900" dirty="0"/>
              <a:t> </a:t>
            </a:r>
            <a:r>
              <a:rPr lang="en-US" sz="1900" dirty="0" err="1"/>
              <a:t>cầu</a:t>
            </a:r>
            <a:r>
              <a:rPr lang="en-US" sz="1900" dirty="0"/>
              <a:t> </a:t>
            </a:r>
            <a:r>
              <a:rPr lang="en-US" sz="1900" dirty="0" err="1"/>
              <a:t>người</a:t>
            </a:r>
            <a:r>
              <a:rPr lang="en-US" sz="1900" dirty="0"/>
              <a:t> </a:t>
            </a:r>
            <a:r>
              <a:rPr lang="en-US" sz="1900" dirty="0" err="1"/>
              <a:t>dùng</a:t>
            </a:r>
            <a:r>
              <a:rPr lang="en-US" sz="1900" dirty="0"/>
              <a:t> </a:t>
            </a:r>
            <a:r>
              <a:rPr lang="en-US" sz="1900" dirty="0" err="1"/>
              <a:t>nhập</a:t>
            </a:r>
            <a:r>
              <a:rPr lang="en-US" sz="1900" dirty="0"/>
              <a:t> </a:t>
            </a:r>
            <a:r>
              <a:rPr lang="en-US" sz="1900" dirty="0" err="1"/>
              <a:t>thông</a:t>
            </a:r>
            <a:r>
              <a:rPr lang="en-US" sz="1900" dirty="0"/>
              <a:t> </a:t>
            </a:r>
            <a:r>
              <a:rPr lang="en-US" sz="1900" dirty="0" err="1"/>
              <a:t>điệp</a:t>
            </a:r>
            <a:r>
              <a:rPr lang="en-US" sz="1900" dirty="0"/>
              <a:t> </a:t>
            </a:r>
            <a:r>
              <a:rPr lang="en-US" sz="1900" dirty="0" err="1"/>
              <a:t>cần</a:t>
            </a:r>
            <a:r>
              <a:rPr lang="en-US" sz="1900" dirty="0"/>
              <a:t> </a:t>
            </a:r>
            <a:r>
              <a:rPr lang="en-US" sz="1900" dirty="0" err="1"/>
              <a:t>mã</a:t>
            </a:r>
            <a:r>
              <a:rPr lang="en-US" sz="1900" dirty="0"/>
              <a:t> </a:t>
            </a:r>
            <a:r>
              <a:rPr lang="en-US" sz="1900" dirty="0" err="1"/>
              <a:t>hóa</a:t>
            </a:r>
            <a:r>
              <a:rPr lang="en-US" sz="1900" dirty="0"/>
              <a:t>.</a:t>
            </a:r>
          </a:p>
          <a:p>
            <a:pPr marL="0" indent="0">
              <a:buNone/>
              <a:defRPr/>
            </a:pPr>
            <a:r>
              <a:rPr lang="en-US" sz="1900" dirty="0" err="1"/>
              <a:t>Bước</a:t>
            </a:r>
            <a:r>
              <a:rPr lang="en-US" sz="1900" dirty="0"/>
              <a:t> 2: </a:t>
            </a:r>
            <a:r>
              <a:rPr lang="en-US" sz="1900" dirty="0" err="1"/>
              <a:t>Tạo</a:t>
            </a:r>
            <a:r>
              <a:rPr lang="en-US" sz="1900" dirty="0"/>
              <a:t> </a:t>
            </a:r>
            <a:r>
              <a:rPr lang="en-US" sz="1900" dirty="0" err="1"/>
              <a:t>một</a:t>
            </a:r>
            <a:r>
              <a:rPr lang="en-US" sz="1900" dirty="0"/>
              <a:t> </a:t>
            </a:r>
            <a:r>
              <a:rPr lang="en-US" sz="1900" dirty="0" err="1"/>
              <a:t>đối</a:t>
            </a:r>
            <a:r>
              <a:rPr lang="en-US" sz="1900" dirty="0"/>
              <a:t> </a:t>
            </a:r>
            <a:r>
              <a:rPr lang="en-US" sz="1900" dirty="0" err="1"/>
              <a:t>tượng</a:t>
            </a:r>
            <a:r>
              <a:rPr lang="en-US" sz="1900" dirty="0"/>
              <a:t> RSA </a:t>
            </a:r>
            <a:r>
              <a:rPr lang="en-US" sz="1900" dirty="0" err="1"/>
              <a:t>với</a:t>
            </a:r>
            <a:r>
              <a:rPr lang="en-US" sz="1900" dirty="0"/>
              <a:t> </a:t>
            </a:r>
            <a:r>
              <a:rPr lang="en-US" sz="1900" dirty="0" err="1"/>
              <a:t>kích</a:t>
            </a:r>
            <a:r>
              <a:rPr lang="en-US" sz="1900" dirty="0"/>
              <a:t> </a:t>
            </a:r>
            <a:r>
              <a:rPr lang="en-US" sz="1900" dirty="0" err="1"/>
              <a:t>thước</a:t>
            </a:r>
            <a:r>
              <a:rPr lang="en-US" sz="1900" dirty="0"/>
              <a:t> </a:t>
            </a:r>
            <a:r>
              <a:rPr lang="en-US" sz="1900" dirty="0" err="1"/>
              <a:t>khóa</a:t>
            </a:r>
            <a:r>
              <a:rPr lang="en-US" sz="1900" dirty="0"/>
              <a:t> </a:t>
            </a:r>
            <a:r>
              <a:rPr lang="en-US" sz="1900" dirty="0" err="1"/>
              <a:t>là</a:t>
            </a:r>
            <a:r>
              <a:rPr lang="en-US" sz="1900" dirty="0"/>
              <a:t> 32 bit.</a:t>
            </a:r>
          </a:p>
          <a:p>
            <a:pPr marL="0" indent="0">
              <a:buNone/>
              <a:defRPr/>
            </a:pPr>
            <a:r>
              <a:rPr lang="en-US" sz="1900" dirty="0" err="1"/>
              <a:t>Bước</a:t>
            </a:r>
            <a:r>
              <a:rPr lang="en-US" sz="1900" dirty="0"/>
              <a:t> 3: </a:t>
            </a:r>
            <a:r>
              <a:rPr lang="en-US" sz="1900" dirty="0" err="1"/>
              <a:t>Tạo</a:t>
            </a:r>
            <a:r>
              <a:rPr lang="en-US" sz="1900" dirty="0"/>
              <a:t> </a:t>
            </a:r>
            <a:r>
              <a:rPr lang="en-US" sz="1900" dirty="0" err="1"/>
              <a:t>các</a:t>
            </a:r>
            <a:r>
              <a:rPr lang="en-US" sz="1900" dirty="0"/>
              <a:t> </a:t>
            </a:r>
            <a:r>
              <a:rPr lang="en-US" sz="1900" dirty="0" err="1"/>
              <a:t>số</a:t>
            </a:r>
            <a:r>
              <a:rPr lang="en-US" sz="1900" dirty="0"/>
              <a:t> </a:t>
            </a:r>
            <a:r>
              <a:rPr lang="en-US" sz="1900" dirty="0" err="1"/>
              <a:t>nguyên</a:t>
            </a:r>
            <a:r>
              <a:rPr lang="en-US" sz="1900" dirty="0"/>
              <a:t> </a:t>
            </a:r>
            <a:r>
              <a:rPr lang="en-US" sz="1900" dirty="0" err="1"/>
              <a:t>tố</a:t>
            </a:r>
            <a:r>
              <a:rPr lang="en-US" sz="1900" dirty="0"/>
              <a:t> p </a:t>
            </a:r>
            <a:r>
              <a:rPr lang="en-US" sz="1900" dirty="0" err="1"/>
              <a:t>và</a:t>
            </a:r>
            <a:r>
              <a:rPr lang="en-US" sz="1900" dirty="0"/>
              <a:t> q </a:t>
            </a:r>
            <a:r>
              <a:rPr lang="en-US" sz="1900" dirty="0" err="1"/>
              <a:t>với</a:t>
            </a:r>
            <a:r>
              <a:rPr lang="en-US" sz="1900" dirty="0"/>
              <a:t> </a:t>
            </a:r>
            <a:r>
              <a:rPr lang="en-US" sz="1900" dirty="0" err="1"/>
              <a:t>kích</a:t>
            </a:r>
            <a:r>
              <a:rPr lang="en-US" sz="1900" dirty="0"/>
              <a:t> </a:t>
            </a:r>
            <a:r>
              <a:rPr lang="en-US" sz="1900" dirty="0" err="1"/>
              <a:t>thước</a:t>
            </a:r>
            <a:r>
              <a:rPr lang="en-US" sz="1900" dirty="0"/>
              <a:t> </a:t>
            </a:r>
            <a:r>
              <a:rPr lang="en-US" sz="1900" dirty="0" err="1"/>
              <a:t>khóa</a:t>
            </a:r>
            <a:r>
              <a:rPr lang="en-US" sz="1900" dirty="0"/>
              <a:t> </a:t>
            </a:r>
            <a:r>
              <a:rPr lang="en-US" sz="1900" dirty="0" err="1"/>
              <a:t>là</a:t>
            </a:r>
            <a:r>
              <a:rPr lang="en-US" sz="1900" dirty="0"/>
              <a:t> 32 bit.</a:t>
            </a:r>
          </a:p>
          <a:p>
            <a:pPr marL="0" indent="0">
              <a:buNone/>
              <a:defRPr/>
            </a:pPr>
            <a:r>
              <a:rPr lang="en-US" sz="1900" dirty="0" err="1"/>
              <a:t>Bước</a:t>
            </a:r>
            <a:r>
              <a:rPr lang="en-US" sz="1900" dirty="0"/>
              <a:t> 4: </a:t>
            </a:r>
            <a:r>
              <a:rPr lang="vi-VN" sz="1900" dirty="0"/>
              <a:t>Mã hóa thông điệp của đối tượng RSA</a:t>
            </a:r>
            <a:r>
              <a:rPr lang="en-US" sz="1900" dirty="0"/>
              <a:t> đ</a:t>
            </a:r>
            <a:r>
              <a:rPr lang="vi-VN" sz="1900" dirty="0"/>
              <a:t>ầu ra là chuỗi số nguyên đã được mã hóa.</a:t>
            </a:r>
            <a:endParaRPr lang="en-US" sz="1900" dirty="0"/>
          </a:p>
          <a:p>
            <a:pPr marL="0" indent="0">
              <a:buNone/>
              <a:defRPr/>
            </a:pPr>
            <a:r>
              <a:rPr lang="en-US" sz="1900" dirty="0" err="1"/>
              <a:t>Bước</a:t>
            </a:r>
            <a:r>
              <a:rPr lang="en-US" sz="1900" dirty="0"/>
              <a:t> 5: </a:t>
            </a:r>
            <a:r>
              <a:rPr lang="vi-VN" sz="1900" dirty="0"/>
              <a:t>Giải mã chuỗi số nguyên đã được mã hóa của đối tượng RSA. Đầu ra là thông điệp đã được giải mã</a:t>
            </a:r>
            <a:r>
              <a:rPr lang="en-US" sz="1900" dirty="0"/>
              <a:t>.</a:t>
            </a:r>
          </a:p>
          <a:p>
            <a:pPr marL="0" indent="0">
              <a:buNone/>
              <a:defRPr/>
            </a:pPr>
            <a:r>
              <a:rPr lang="en-US" sz="1900" dirty="0" err="1"/>
              <a:t>Bước</a:t>
            </a:r>
            <a:r>
              <a:rPr lang="en-US" sz="1900" dirty="0"/>
              <a:t> 6: In </a:t>
            </a:r>
            <a:r>
              <a:rPr lang="en-US" sz="1900" dirty="0" err="1"/>
              <a:t>ra</a:t>
            </a:r>
            <a:r>
              <a:rPr lang="en-US" sz="1900" dirty="0"/>
              <a:t> </a:t>
            </a:r>
            <a:r>
              <a:rPr lang="en-US" sz="1900" dirty="0" err="1"/>
              <a:t>màn</a:t>
            </a:r>
            <a:r>
              <a:rPr lang="en-US" sz="1900" dirty="0"/>
              <a:t> </a:t>
            </a:r>
            <a:r>
              <a:rPr lang="en-US" sz="1900" dirty="0" err="1"/>
              <a:t>hình</a:t>
            </a:r>
            <a:r>
              <a:rPr lang="en-US" sz="1900" dirty="0"/>
              <a:t> </a:t>
            </a:r>
            <a:r>
              <a:rPr lang="en-US" sz="1900" dirty="0" err="1"/>
              <a:t>giá</a:t>
            </a:r>
            <a:r>
              <a:rPr lang="en-US" sz="1900" dirty="0"/>
              <a:t> </a:t>
            </a:r>
            <a:r>
              <a:rPr lang="en-US" sz="1900" dirty="0" err="1"/>
              <a:t>trị</a:t>
            </a:r>
            <a:r>
              <a:rPr lang="en-US" sz="1900" dirty="0"/>
              <a:t> </a:t>
            </a:r>
            <a:r>
              <a:rPr lang="en-US" sz="1900" dirty="0" err="1"/>
              <a:t>các</a:t>
            </a:r>
            <a:r>
              <a:rPr lang="en-US" sz="1900" dirty="0"/>
              <a:t> </a:t>
            </a:r>
            <a:r>
              <a:rPr lang="en-US" sz="1900" dirty="0" err="1"/>
              <a:t>số</a:t>
            </a:r>
            <a:r>
              <a:rPr lang="en-US" sz="1900" dirty="0"/>
              <a:t> </a:t>
            </a:r>
            <a:r>
              <a:rPr lang="en-US" sz="1900" dirty="0" err="1"/>
              <a:t>nguyên</a:t>
            </a:r>
            <a:r>
              <a:rPr lang="en-US" sz="1900" dirty="0"/>
              <a:t> </a:t>
            </a:r>
            <a:r>
              <a:rPr lang="en-US" sz="1900" dirty="0" err="1"/>
              <a:t>tố</a:t>
            </a:r>
            <a:r>
              <a:rPr lang="en-US" sz="1900" dirty="0"/>
              <a:t> p, q, e </a:t>
            </a:r>
            <a:r>
              <a:rPr lang="en-US" sz="1900" dirty="0" err="1"/>
              <a:t>của</a:t>
            </a:r>
            <a:r>
              <a:rPr lang="en-US" sz="1900" dirty="0"/>
              <a:t> </a:t>
            </a:r>
            <a:r>
              <a:rPr lang="en-US" sz="1900" dirty="0" err="1"/>
              <a:t>khóa</a:t>
            </a:r>
            <a:r>
              <a:rPr lang="en-US" sz="1900" dirty="0"/>
              <a:t> </a:t>
            </a:r>
            <a:r>
              <a:rPr lang="en-US" sz="1900" dirty="0" err="1"/>
              <a:t>công</a:t>
            </a:r>
            <a:r>
              <a:rPr lang="en-US" sz="1900" dirty="0"/>
              <a:t> </a:t>
            </a:r>
            <a:r>
              <a:rPr lang="en-US" sz="1900" dirty="0" err="1"/>
              <a:t>khai</a:t>
            </a:r>
            <a:r>
              <a:rPr lang="en-US" sz="1900" dirty="0"/>
              <a:t>, d </a:t>
            </a:r>
            <a:r>
              <a:rPr lang="en-US" sz="1900" dirty="0" err="1"/>
              <a:t>của</a:t>
            </a:r>
            <a:r>
              <a:rPr lang="en-US" sz="1900" dirty="0"/>
              <a:t> </a:t>
            </a:r>
            <a:r>
              <a:rPr lang="en-US" sz="1900" dirty="0" err="1"/>
              <a:t>khóa</a:t>
            </a:r>
            <a:r>
              <a:rPr lang="en-US" sz="1900" dirty="0"/>
              <a:t> </a:t>
            </a:r>
            <a:r>
              <a:rPr lang="en-US" sz="1900" dirty="0" err="1"/>
              <a:t>riêng</a:t>
            </a:r>
            <a:r>
              <a:rPr lang="en-US" sz="1900" dirty="0"/>
              <a:t> </a:t>
            </a:r>
            <a:r>
              <a:rPr lang="en-US" sz="1900" dirty="0" err="1"/>
              <a:t>tư</a:t>
            </a:r>
            <a:r>
              <a:rPr lang="en-US" sz="1900" dirty="0"/>
              <a:t> </a:t>
            </a:r>
            <a:r>
              <a:rPr lang="en-US" sz="1900" dirty="0" err="1"/>
              <a:t>và</a:t>
            </a:r>
            <a:r>
              <a:rPr lang="en-US" sz="1900" dirty="0"/>
              <a:t> n.</a:t>
            </a:r>
          </a:p>
          <a:p>
            <a:pPr marL="0" indent="0">
              <a:buNone/>
              <a:defRPr/>
            </a:pPr>
            <a:r>
              <a:rPr lang="en-US" sz="1900" dirty="0" err="1"/>
              <a:t>Bước</a:t>
            </a:r>
            <a:r>
              <a:rPr lang="en-US" sz="1900" dirty="0"/>
              <a:t> 7: I</a:t>
            </a:r>
            <a:r>
              <a:rPr lang="vi-VN" sz="1900" dirty="0"/>
              <a:t>n ra màn hình chuỗi số nguyên đã được mã hóa</a:t>
            </a:r>
            <a:r>
              <a:rPr lang="en-US" sz="1900" dirty="0"/>
              <a:t> </a:t>
            </a:r>
            <a:r>
              <a:rPr lang="en-US" sz="1900" dirty="0" err="1"/>
              <a:t>và</a:t>
            </a:r>
            <a:r>
              <a:rPr lang="en-US" sz="1900" dirty="0"/>
              <a:t> </a:t>
            </a:r>
            <a:r>
              <a:rPr lang="en-US" sz="1900" dirty="0" err="1"/>
              <a:t>thông</a:t>
            </a:r>
            <a:r>
              <a:rPr lang="en-US" sz="1900" dirty="0"/>
              <a:t> </a:t>
            </a:r>
            <a:r>
              <a:rPr lang="en-US" sz="1900" dirty="0" err="1"/>
              <a:t>điệp</a:t>
            </a:r>
            <a:r>
              <a:rPr lang="en-US" sz="1900" dirty="0"/>
              <a:t> </a:t>
            </a:r>
            <a:r>
              <a:rPr lang="en-US" sz="1900" dirty="0" err="1"/>
              <a:t>đã</a:t>
            </a:r>
            <a:r>
              <a:rPr lang="en-US" sz="1900" dirty="0"/>
              <a:t> </a:t>
            </a:r>
            <a:r>
              <a:rPr lang="en-US" sz="1900" dirty="0" err="1"/>
              <a:t>được</a:t>
            </a:r>
            <a:r>
              <a:rPr lang="en-US" sz="1900" dirty="0"/>
              <a:t> </a:t>
            </a:r>
            <a:r>
              <a:rPr lang="en-US" sz="1900" dirty="0" err="1"/>
              <a:t>giải</a:t>
            </a:r>
            <a:r>
              <a:rPr lang="en-US" sz="1900" dirty="0"/>
              <a:t> </a:t>
            </a:r>
            <a:r>
              <a:rPr lang="en-US" sz="1900" dirty="0" err="1"/>
              <a:t>mã</a:t>
            </a:r>
            <a:r>
              <a:rPr lang="en-US" sz="1900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5AB46B-2DB5-CFE6-2B17-97A632BC2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defRPr/>
            </a:pPr>
            <a:fld id="{C71AB354-3672-4ADC-BD69-459FDD26957D}" type="slidenum">
              <a:rPr lang="en-US" altLang="zh-CN" smtClean="0"/>
              <a:pPr>
                <a:spcAft>
                  <a:spcPts val="600"/>
                </a:spcAft>
                <a:defRPr/>
              </a:pPr>
              <a:t>10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4808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2B577FF9-3543-4875-815D-3D87BD8A20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4DD97C-0EF9-1BDC-D58F-B1EABFBEFC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980" y="228600"/>
            <a:ext cx="2831885" cy="453529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eaLnBrk="1" hangingPunct="1">
              <a:lnSpc>
                <a:spcPct val="90000"/>
              </a:lnSpc>
            </a:pPr>
            <a:r>
              <a:rPr lang="en-US" sz="60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Hình</a:t>
            </a:r>
            <a:r>
              <a:rPr lang="en-US" sz="6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60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ảnh</a:t>
            </a:r>
            <a:r>
              <a:rPr lang="en-US" sz="6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60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mô</a:t>
            </a:r>
            <a:r>
              <a:rPr lang="en-US" sz="6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60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phỏng</a:t>
            </a:r>
            <a:endParaRPr lang="en-US" sz="6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F5569EEC-E12F-4856-B407-02B2813A4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53044" y="0"/>
            <a:ext cx="130305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CF860788-3A6A-45A3-B3F1-06F159665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25502" y="1"/>
            <a:ext cx="866356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DF1E3393-B852-4883-B778-ED3525112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24194" y="2916245"/>
            <a:ext cx="119806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2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764035-DA6A-BBDF-3411-90D849546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3343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C71AB354-3672-4ADC-BD69-459FDD26957D}" type="slidenum">
              <a:rPr lang="en-US" altLang="zh-CN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  <a:defRPr/>
              </a:pPr>
              <a:t>11</a:t>
            </a:fld>
            <a:endParaRPr lang="en-US" altLang="zh-CN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9853D09-4205-4CC7-83EB-288E886AC9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61330" y="5717906"/>
            <a:ext cx="1328706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0D040B79-3E73-4A31-840D-D6B9C9FDFC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5633" y="6258756"/>
            <a:ext cx="1174455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156C6AE5-3F8B-42AC-9EA4-1B686A11E9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2865" y="5835650"/>
            <a:ext cx="1161135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FE54CA4-4028-181C-E3D3-0EEEBBE8F5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0864" y="381213"/>
            <a:ext cx="5394155" cy="5811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514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32AEEBC8-9D30-42EF-95F2-386C2653FB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3529E97A-97C3-40EA-8A04-5C02398D56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2877832"/>
          </a:xfrm>
          <a:custGeom>
            <a:avLst/>
            <a:gdLst>
              <a:gd name="connsiteX0" fmla="*/ 6789701 w 12192000"/>
              <a:gd name="connsiteY0" fmla="*/ 2809623 h 2877832"/>
              <a:gd name="connsiteX1" fmla="*/ 6788702 w 12192000"/>
              <a:gd name="connsiteY1" fmla="*/ 2809701 h 2877832"/>
              <a:gd name="connsiteX2" fmla="*/ 6788476 w 12192000"/>
              <a:gd name="connsiteY2" fmla="*/ 2810235 h 2877832"/>
              <a:gd name="connsiteX3" fmla="*/ 0 w 12192000"/>
              <a:gd name="connsiteY3" fmla="*/ 0 h 2877832"/>
              <a:gd name="connsiteX4" fmla="*/ 12192000 w 12192000"/>
              <a:gd name="connsiteY4" fmla="*/ 0 h 2877832"/>
              <a:gd name="connsiteX5" fmla="*/ 12192000 w 12192000"/>
              <a:gd name="connsiteY5" fmla="*/ 1915388 h 2877832"/>
              <a:gd name="connsiteX6" fmla="*/ 12061096 w 12192000"/>
              <a:gd name="connsiteY6" fmla="*/ 1954428 h 2877832"/>
              <a:gd name="connsiteX7" fmla="*/ 11676800 w 12192000"/>
              <a:gd name="connsiteY7" fmla="*/ 2058003 h 2877832"/>
              <a:gd name="connsiteX8" fmla="*/ 10425355 w 12192000"/>
              <a:gd name="connsiteY8" fmla="*/ 2341542 h 2877832"/>
              <a:gd name="connsiteX9" fmla="*/ 9424022 w 12192000"/>
              <a:gd name="connsiteY9" fmla="*/ 2516704 h 2877832"/>
              <a:gd name="connsiteX10" fmla="*/ 8458419 w 12192000"/>
              <a:gd name="connsiteY10" fmla="*/ 2650405 h 2877832"/>
              <a:gd name="connsiteX11" fmla="*/ 7715970 w 12192000"/>
              <a:gd name="connsiteY11" fmla="*/ 2730352 h 2877832"/>
              <a:gd name="connsiteX12" fmla="*/ 6951716 w 12192000"/>
              <a:gd name="connsiteY12" fmla="*/ 2796132 h 2877832"/>
              <a:gd name="connsiteX13" fmla="*/ 6936303 w 12192000"/>
              <a:gd name="connsiteY13" fmla="*/ 2798203 h 2877832"/>
              <a:gd name="connsiteX14" fmla="*/ 6790448 w 12192000"/>
              <a:gd name="connsiteY14" fmla="*/ 2809564 h 2877832"/>
              <a:gd name="connsiteX15" fmla="*/ 6799941 w 12192000"/>
              <a:gd name="connsiteY15" fmla="*/ 2811384 h 2877832"/>
              <a:gd name="connsiteX16" fmla="*/ 6835432 w 12192000"/>
              <a:gd name="connsiteY16" fmla="*/ 2809677 h 2877832"/>
              <a:gd name="connsiteX17" fmla="*/ 6884003 w 12192000"/>
              <a:gd name="connsiteY17" fmla="*/ 2806699 h 2877832"/>
              <a:gd name="connsiteX18" fmla="*/ 7578771 w 12192000"/>
              <a:gd name="connsiteY18" fmla="*/ 2774172 h 2877832"/>
              <a:gd name="connsiteX19" fmla="*/ 8623845 w 12192000"/>
              <a:gd name="connsiteY19" fmla="*/ 2687275 h 2877832"/>
              <a:gd name="connsiteX20" fmla="*/ 9479970 w 12192000"/>
              <a:gd name="connsiteY20" fmla="*/ 2583369 h 2877832"/>
              <a:gd name="connsiteX21" fmla="*/ 10629308 w 12192000"/>
              <a:gd name="connsiteY21" fmla="*/ 2389212 h 2877832"/>
              <a:gd name="connsiteX22" fmla="*/ 11998498 w 12192000"/>
              <a:gd name="connsiteY22" fmla="*/ 2063218 h 2877832"/>
              <a:gd name="connsiteX23" fmla="*/ 12192000 w 12192000"/>
              <a:gd name="connsiteY23" fmla="*/ 2006219 h 2877832"/>
              <a:gd name="connsiteX24" fmla="*/ 12192000 w 12192000"/>
              <a:gd name="connsiteY24" fmla="*/ 2060956 h 2877832"/>
              <a:gd name="connsiteX25" fmla="*/ 11829257 w 12192000"/>
              <a:gd name="connsiteY25" fmla="*/ 2166255 h 2877832"/>
              <a:gd name="connsiteX26" fmla="*/ 10939183 w 12192000"/>
              <a:gd name="connsiteY26" fmla="*/ 2380770 h 2877832"/>
              <a:gd name="connsiteX27" fmla="*/ 9985530 w 12192000"/>
              <a:gd name="connsiteY27" fmla="*/ 2560775 h 2877832"/>
              <a:gd name="connsiteX28" fmla="*/ 9186882 w 12192000"/>
              <a:gd name="connsiteY28" fmla="*/ 2676722 h 2877832"/>
              <a:gd name="connsiteX29" fmla="*/ 8578198 w 12192000"/>
              <a:gd name="connsiteY29" fmla="*/ 2746241 h 2877832"/>
              <a:gd name="connsiteX30" fmla="*/ 7864358 w 12192000"/>
              <a:gd name="connsiteY30" fmla="*/ 2807692 h 2877832"/>
              <a:gd name="connsiteX31" fmla="*/ 6935502 w 12192000"/>
              <a:gd name="connsiteY31" fmla="*/ 2859086 h 2877832"/>
              <a:gd name="connsiteX32" fmla="*/ 6477750 w 12192000"/>
              <a:gd name="connsiteY32" fmla="*/ 2872989 h 2877832"/>
              <a:gd name="connsiteX33" fmla="*/ 6362294 w 12192000"/>
              <a:gd name="connsiteY33" fmla="*/ 2877832 h 2877832"/>
              <a:gd name="connsiteX34" fmla="*/ 6057129 w 12192000"/>
              <a:gd name="connsiteY34" fmla="*/ 2877832 h 2877832"/>
              <a:gd name="connsiteX35" fmla="*/ 5977784 w 12192000"/>
              <a:gd name="connsiteY35" fmla="*/ 2873238 h 2877832"/>
              <a:gd name="connsiteX36" fmla="*/ 5265087 w 12192000"/>
              <a:gd name="connsiteY36" fmla="*/ 2836989 h 2877832"/>
              <a:gd name="connsiteX37" fmla="*/ 4346277 w 12192000"/>
              <a:gd name="connsiteY37" fmla="*/ 2774919 h 2877832"/>
              <a:gd name="connsiteX38" fmla="*/ 3373045 w 12192000"/>
              <a:gd name="connsiteY38" fmla="*/ 2676350 h 2877832"/>
              <a:gd name="connsiteX39" fmla="*/ 2362173 w 12192000"/>
              <a:gd name="connsiteY39" fmla="*/ 2557423 h 2877832"/>
              <a:gd name="connsiteX40" fmla="*/ 1233178 w 12192000"/>
              <a:gd name="connsiteY40" fmla="*/ 2384247 h 2877832"/>
              <a:gd name="connsiteX41" fmla="*/ 68500 w 12192000"/>
              <a:gd name="connsiteY41" fmla="*/ 2144540 h 2877832"/>
              <a:gd name="connsiteX42" fmla="*/ 0 w 12192000"/>
              <a:gd name="connsiteY42" fmla="*/ 2127185 h 2877832"/>
              <a:gd name="connsiteX43" fmla="*/ 0 w 12192000"/>
              <a:gd name="connsiteY43" fmla="*/ 2070696 h 2877832"/>
              <a:gd name="connsiteX44" fmla="*/ 72441 w 12192000"/>
              <a:gd name="connsiteY44" fmla="*/ 2089473 h 2877832"/>
              <a:gd name="connsiteX45" fmla="*/ 600716 w 12192000"/>
              <a:gd name="connsiteY45" fmla="*/ 2207843 h 2877832"/>
              <a:gd name="connsiteX46" fmla="*/ 1769512 w 12192000"/>
              <a:gd name="connsiteY46" fmla="*/ 2418011 h 2877832"/>
              <a:gd name="connsiteX47" fmla="*/ 2613554 w 12192000"/>
              <a:gd name="connsiteY47" fmla="*/ 2534953 h 2877832"/>
              <a:gd name="connsiteX48" fmla="*/ 2581134 w 12192000"/>
              <a:gd name="connsiteY48" fmla="*/ 2525022 h 2877832"/>
              <a:gd name="connsiteX49" fmla="*/ 1112635 w 12192000"/>
              <a:gd name="connsiteY49" fmla="*/ 2192325 h 2877832"/>
              <a:gd name="connsiteX50" fmla="*/ 420412 w 12192000"/>
              <a:gd name="connsiteY50" fmla="*/ 1992892 h 2877832"/>
              <a:gd name="connsiteX51" fmla="*/ 0 w 12192000"/>
              <a:gd name="connsiteY51" fmla="*/ 1853975 h 2877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000" h="2877832">
                <a:moveTo>
                  <a:pt x="6789701" y="2809623"/>
                </a:moveTo>
                <a:lnTo>
                  <a:pt x="6788702" y="2809701"/>
                </a:lnTo>
                <a:lnTo>
                  <a:pt x="6788476" y="2810235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1915388"/>
                </a:lnTo>
                <a:lnTo>
                  <a:pt x="12061096" y="1954428"/>
                </a:lnTo>
                <a:cubicBezTo>
                  <a:pt x="11933500" y="1990642"/>
                  <a:pt x="11805390" y="2025171"/>
                  <a:pt x="11676800" y="2058003"/>
                </a:cubicBezTo>
                <a:cubicBezTo>
                  <a:pt x="11262789" y="2165510"/>
                  <a:pt x="10845343" y="2259112"/>
                  <a:pt x="10425355" y="2341542"/>
                </a:cubicBezTo>
                <a:cubicBezTo>
                  <a:pt x="10092810" y="2406753"/>
                  <a:pt x="9759033" y="2465150"/>
                  <a:pt x="9424022" y="2516704"/>
                </a:cubicBezTo>
                <a:cubicBezTo>
                  <a:pt x="9102997" y="2566361"/>
                  <a:pt x="8781133" y="2610928"/>
                  <a:pt x="8458419" y="2650405"/>
                </a:cubicBezTo>
                <a:cubicBezTo>
                  <a:pt x="8211360" y="2680571"/>
                  <a:pt x="7963792" y="2706144"/>
                  <a:pt x="7715970" y="2730352"/>
                </a:cubicBezTo>
                <a:lnTo>
                  <a:pt x="6951716" y="2796132"/>
                </a:lnTo>
                <a:lnTo>
                  <a:pt x="6936303" y="2798203"/>
                </a:lnTo>
                <a:lnTo>
                  <a:pt x="6790448" y="2809564"/>
                </a:lnTo>
                <a:lnTo>
                  <a:pt x="6799941" y="2811384"/>
                </a:lnTo>
                <a:cubicBezTo>
                  <a:pt x="6811623" y="2811850"/>
                  <a:pt x="6823734" y="2809677"/>
                  <a:pt x="6835432" y="2809677"/>
                </a:cubicBezTo>
                <a:cubicBezTo>
                  <a:pt x="6851580" y="2809677"/>
                  <a:pt x="6867729" y="2807070"/>
                  <a:pt x="6884003" y="2806699"/>
                </a:cubicBezTo>
                <a:cubicBezTo>
                  <a:pt x="7115805" y="2801237"/>
                  <a:pt x="7347351" y="2789070"/>
                  <a:pt x="7578771" y="2774172"/>
                </a:cubicBezTo>
                <a:cubicBezTo>
                  <a:pt x="7927552" y="2751704"/>
                  <a:pt x="8276080" y="2723525"/>
                  <a:pt x="8623845" y="2687275"/>
                </a:cubicBezTo>
                <a:cubicBezTo>
                  <a:pt x="8909939" y="2657977"/>
                  <a:pt x="9195310" y="2623342"/>
                  <a:pt x="9479970" y="2583369"/>
                </a:cubicBezTo>
                <a:cubicBezTo>
                  <a:pt x="9864901" y="2528995"/>
                  <a:pt x="10248014" y="2464281"/>
                  <a:pt x="10629308" y="2389212"/>
                </a:cubicBezTo>
                <a:cubicBezTo>
                  <a:pt x="11090114" y="2298092"/>
                  <a:pt x="11546975" y="2190586"/>
                  <a:pt x="11998498" y="2063218"/>
                </a:cubicBezTo>
                <a:lnTo>
                  <a:pt x="12192000" y="2006219"/>
                </a:lnTo>
                <a:lnTo>
                  <a:pt x="12192000" y="2060956"/>
                </a:lnTo>
                <a:lnTo>
                  <a:pt x="11829257" y="2166255"/>
                </a:lnTo>
                <a:cubicBezTo>
                  <a:pt x="11534769" y="2245952"/>
                  <a:pt x="11238120" y="2316838"/>
                  <a:pt x="10939183" y="2380770"/>
                </a:cubicBezTo>
                <a:cubicBezTo>
                  <a:pt x="10622824" y="2448552"/>
                  <a:pt x="10304941" y="2508549"/>
                  <a:pt x="9985530" y="2560775"/>
                </a:cubicBezTo>
                <a:cubicBezTo>
                  <a:pt x="9720036" y="2604224"/>
                  <a:pt x="9453814" y="2642869"/>
                  <a:pt x="9186882" y="2676722"/>
                </a:cubicBezTo>
                <a:cubicBezTo>
                  <a:pt x="8984197" y="2702296"/>
                  <a:pt x="8781514" y="2726379"/>
                  <a:pt x="8578198" y="2746241"/>
                </a:cubicBezTo>
                <a:cubicBezTo>
                  <a:pt x="8340547" y="2768961"/>
                  <a:pt x="8102644" y="2790436"/>
                  <a:pt x="7864358" y="2807692"/>
                </a:cubicBezTo>
                <a:cubicBezTo>
                  <a:pt x="7554994" y="2830036"/>
                  <a:pt x="7245502" y="2847914"/>
                  <a:pt x="6935502" y="2859086"/>
                </a:cubicBezTo>
                <a:cubicBezTo>
                  <a:pt x="6782917" y="2864549"/>
                  <a:pt x="6630334" y="2868397"/>
                  <a:pt x="6477750" y="2872989"/>
                </a:cubicBezTo>
                <a:cubicBezTo>
                  <a:pt x="6439195" y="2870905"/>
                  <a:pt x="6400529" y="2872530"/>
                  <a:pt x="6362294" y="2877832"/>
                </a:cubicBezTo>
                <a:lnTo>
                  <a:pt x="6057129" y="2877832"/>
                </a:lnTo>
                <a:lnTo>
                  <a:pt x="5977784" y="2873238"/>
                </a:lnTo>
                <a:cubicBezTo>
                  <a:pt x="5740261" y="2860825"/>
                  <a:pt x="5502739" y="2847046"/>
                  <a:pt x="5265087" y="2836989"/>
                </a:cubicBezTo>
                <a:cubicBezTo>
                  <a:pt x="4958267" y="2824573"/>
                  <a:pt x="4651826" y="2804093"/>
                  <a:pt x="4346277" y="2774919"/>
                </a:cubicBezTo>
                <a:cubicBezTo>
                  <a:pt x="4021654" y="2744007"/>
                  <a:pt x="3697795" y="2709372"/>
                  <a:pt x="3373045" y="2676350"/>
                </a:cubicBezTo>
                <a:cubicBezTo>
                  <a:pt x="3035412" y="2642088"/>
                  <a:pt x="2698456" y="2602449"/>
                  <a:pt x="2362173" y="2557423"/>
                </a:cubicBezTo>
                <a:cubicBezTo>
                  <a:pt x="1984692" y="2507270"/>
                  <a:pt x="1608364" y="2449544"/>
                  <a:pt x="1233178" y="2384247"/>
                </a:cubicBezTo>
                <a:cubicBezTo>
                  <a:pt x="842181" y="2315534"/>
                  <a:pt x="453758" y="2237046"/>
                  <a:pt x="68500" y="2144540"/>
                </a:cubicBezTo>
                <a:lnTo>
                  <a:pt x="0" y="2127185"/>
                </a:lnTo>
                <a:lnTo>
                  <a:pt x="0" y="2070696"/>
                </a:lnTo>
                <a:lnTo>
                  <a:pt x="72441" y="2089473"/>
                </a:lnTo>
                <a:cubicBezTo>
                  <a:pt x="247961" y="2131651"/>
                  <a:pt x="424164" y="2170911"/>
                  <a:pt x="600716" y="2207843"/>
                </a:cubicBezTo>
                <a:cubicBezTo>
                  <a:pt x="988279" y="2288657"/>
                  <a:pt x="1378133" y="2357555"/>
                  <a:pt x="1769512" y="2418011"/>
                </a:cubicBezTo>
                <a:cubicBezTo>
                  <a:pt x="2052426" y="2461587"/>
                  <a:pt x="2335725" y="2501684"/>
                  <a:pt x="2613554" y="2534953"/>
                </a:cubicBezTo>
                <a:cubicBezTo>
                  <a:pt x="2605544" y="2537560"/>
                  <a:pt x="2594611" y="2527504"/>
                  <a:pt x="2581134" y="2525022"/>
                </a:cubicBezTo>
                <a:cubicBezTo>
                  <a:pt x="2087178" y="2433070"/>
                  <a:pt x="1597684" y="2322177"/>
                  <a:pt x="1112635" y="2192325"/>
                </a:cubicBezTo>
                <a:cubicBezTo>
                  <a:pt x="880453" y="2130254"/>
                  <a:pt x="649713" y="2063776"/>
                  <a:pt x="420412" y="1992892"/>
                </a:cubicBezTo>
                <a:lnTo>
                  <a:pt x="0" y="1853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A7BD61-0C66-9678-6FD2-57BDD5476F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202" y="630936"/>
            <a:ext cx="2699766" cy="1463040"/>
          </a:xfrm>
        </p:spPr>
        <p:txBody>
          <a:bodyPr anchor="ctr">
            <a:normAutofit/>
          </a:bodyPr>
          <a:lstStyle/>
          <a:p>
            <a:r>
              <a:rPr lang="en-US" sz="4200" dirty="0" err="1">
                <a:solidFill>
                  <a:srgbClr val="FFFFFF"/>
                </a:solidFill>
              </a:rPr>
              <a:t>Ví</a:t>
            </a:r>
            <a:r>
              <a:rPr lang="en-US" sz="4200" dirty="0">
                <a:solidFill>
                  <a:srgbClr val="FFFFFF"/>
                </a:solidFill>
              </a:rPr>
              <a:t> </a:t>
            </a:r>
            <a:r>
              <a:rPr lang="en-US" sz="4200" dirty="0" err="1">
                <a:solidFill>
                  <a:srgbClr val="FFFFFF"/>
                </a:solidFill>
              </a:rPr>
              <a:t>dụ</a:t>
            </a:r>
            <a:r>
              <a:rPr lang="en-US" sz="4200" dirty="0">
                <a:solidFill>
                  <a:srgbClr val="FFFFFF"/>
                </a:solidFill>
              </a:rPr>
              <a:t> </a:t>
            </a:r>
            <a:r>
              <a:rPr lang="en-US" sz="4200" dirty="0" err="1">
                <a:solidFill>
                  <a:srgbClr val="FFFFFF"/>
                </a:solidFill>
              </a:rPr>
              <a:t>mô</a:t>
            </a:r>
            <a:r>
              <a:rPr lang="en-US" sz="4200" dirty="0">
                <a:solidFill>
                  <a:srgbClr val="FFFFFF"/>
                </a:solidFill>
              </a:rPr>
              <a:t> </a:t>
            </a:r>
            <a:r>
              <a:rPr lang="en-US" sz="4200" dirty="0" err="1">
                <a:solidFill>
                  <a:srgbClr val="FFFFFF"/>
                </a:solidFill>
              </a:rPr>
              <a:t>phỏng</a:t>
            </a:r>
            <a:endParaRPr lang="en-US" sz="4200" dirty="0">
              <a:solidFill>
                <a:srgbClr val="FFFFFF"/>
              </a:solidFill>
            </a:endParaRPr>
          </a:p>
        </p:txBody>
      </p:sp>
      <p:sp>
        <p:nvSpPr>
          <p:cNvPr id="24" name="sketch line">
            <a:extLst>
              <a:ext uri="{FF2B5EF4-FFF2-40B4-BE49-F238E27FC236}">
                <a16:creationId xmlns:a16="http://schemas.microsoft.com/office/drawing/2014/main" id="{59FA8C2E-A5A7-4490-927A-7CD58343ED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480309" y="1355598"/>
            <a:ext cx="1554480" cy="13716"/>
          </a:xfrm>
          <a:custGeom>
            <a:avLst/>
            <a:gdLst>
              <a:gd name="connsiteX0" fmla="*/ 0 w 1554480"/>
              <a:gd name="connsiteY0" fmla="*/ 0 h 13716"/>
              <a:gd name="connsiteX1" fmla="*/ 549250 w 1554480"/>
              <a:gd name="connsiteY1" fmla="*/ 0 h 13716"/>
              <a:gd name="connsiteX2" fmla="*/ 1082954 w 1554480"/>
              <a:gd name="connsiteY2" fmla="*/ 0 h 13716"/>
              <a:gd name="connsiteX3" fmla="*/ 1554480 w 1554480"/>
              <a:gd name="connsiteY3" fmla="*/ 0 h 13716"/>
              <a:gd name="connsiteX4" fmla="*/ 1554480 w 1554480"/>
              <a:gd name="connsiteY4" fmla="*/ 13716 h 13716"/>
              <a:gd name="connsiteX5" fmla="*/ 1067410 w 1554480"/>
              <a:gd name="connsiteY5" fmla="*/ 13716 h 13716"/>
              <a:gd name="connsiteX6" fmla="*/ 549250 w 1554480"/>
              <a:gd name="connsiteY6" fmla="*/ 13716 h 13716"/>
              <a:gd name="connsiteX7" fmla="*/ 0 w 1554480"/>
              <a:gd name="connsiteY7" fmla="*/ 13716 h 13716"/>
              <a:gd name="connsiteX8" fmla="*/ 0 w 1554480"/>
              <a:gd name="connsiteY8" fmla="*/ 0 h 13716"/>
              <a:gd name="connsiteX0" fmla="*/ 0 w 1554480"/>
              <a:gd name="connsiteY0" fmla="*/ 0 h 13716"/>
              <a:gd name="connsiteX1" fmla="*/ 502615 w 1554480"/>
              <a:gd name="connsiteY1" fmla="*/ 0 h 13716"/>
              <a:gd name="connsiteX2" fmla="*/ 974141 w 1554480"/>
              <a:gd name="connsiteY2" fmla="*/ 0 h 13716"/>
              <a:gd name="connsiteX3" fmla="*/ 1554480 w 1554480"/>
              <a:gd name="connsiteY3" fmla="*/ 0 h 13716"/>
              <a:gd name="connsiteX4" fmla="*/ 1554480 w 1554480"/>
              <a:gd name="connsiteY4" fmla="*/ 13716 h 13716"/>
              <a:gd name="connsiteX5" fmla="*/ 1067410 w 1554480"/>
              <a:gd name="connsiteY5" fmla="*/ 13716 h 13716"/>
              <a:gd name="connsiteX6" fmla="*/ 518160 w 1554480"/>
              <a:gd name="connsiteY6" fmla="*/ 13716 h 13716"/>
              <a:gd name="connsiteX7" fmla="*/ 0 w 1554480"/>
              <a:gd name="connsiteY7" fmla="*/ 13716 h 13716"/>
              <a:gd name="connsiteX8" fmla="*/ 0 w 1554480"/>
              <a:gd name="connsiteY8" fmla="*/ 0 h 1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3716" fill="none" extrusionOk="0">
                <a:moveTo>
                  <a:pt x="0" y="0"/>
                </a:moveTo>
                <a:cubicBezTo>
                  <a:pt x="69558" y="-27075"/>
                  <a:pt x="365297" y="14897"/>
                  <a:pt x="549250" y="0"/>
                </a:cubicBezTo>
                <a:cubicBezTo>
                  <a:pt x="762323" y="14872"/>
                  <a:pt x="864871" y="21041"/>
                  <a:pt x="1082954" y="0"/>
                </a:cubicBezTo>
                <a:cubicBezTo>
                  <a:pt x="1306037" y="9403"/>
                  <a:pt x="1371926" y="14821"/>
                  <a:pt x="1554480" y="0"/>
                </a:cubicBezTo>
                <a:cubicBezTo>
                  <a:pt x="1554010" y="4793"/>
                  <a:pt x="1554680" y="10394"/>
                  <a:pt x="1554480" y="13716"/>
                </a:cubicBezTo>
                <a:cubicBezTo>
                  <a:pt x="1328957" y="3179"/>
                  <a:pt x="1207025" y="27731"/>
                  <a:pt x="1067410" y="13716"/>
                </a:cubicBezTo>
                <a:cubicBezTo>
                  <a:pt x="897316" y="-7440"/>
                  <a:pt x="788951" y="-24962"/>
                  <a:pt x="549250" y="13716"/>
                </a:cubicBezTo>
                <a:cubicBezTo>
                  <a:pt x="300394" y="-2982"/>
                  <a:pt x="129576" y="35301"/>
                  <a:pt x="0" y="13716"/>
                </a:cubicBezTo>
                <a:cubicBezTo>
                  <a:pt x="354" y="8869"/>
                  <a:pt x="649" y="6738"/>
                  <a:pt x="0" y="0"/>
                </a:cubicBezTo>
                <a:close/>
              </a:path>
              <a:path w="1554480" h="13716" stroke="0" extrusionOk="0">
                <a:moveTo>
                  <a:pt x="0" y="0"/>
                </a:moveTo>
                <a:cubicBezTo>
                  <a:pt x="249513" y="10124"/>
                  <a:pt x="389298" y="10419"/>
                  <a:pt x="502615" y="0"/>
                </a:cubicBezTo>
                <a:cubicBezTo>
                  <a:pt x="616735" y="10147"/>
                  <a:pt x="791037" y="-19212"/>
                  <a:pt x="974141" y="0"/>
                </a:cubicBezTo>
                <a:cubicBezTo>
                  <a:pt x="1141919" y="34853"/>
                  <a:pt x="1248514" y="16971"/>
                  <a:pt x="1554480" y="0"/>
                </a:cubicBezTo>
                <a:cubicBezTo>
                  <a:pt x="1554288" y="3835"/>
                  <a:pt x="1554171" y="7531"/>
                  <a:pt x="1554480" y="13716"/>
                </a:cubicBezTo>
                <a:cubicBezTo>
                  <a:pt x="1337806" y="9080"/>
                  <a:pt x="1308467" y="19887"/>
                  <a:pt x="1067410" y="13716"/>
                </a:cubicBezTo>
                <a:cubicBezTo>
                  <a:pt x="824349" y="13143"/>
                  <a:pt x="783437" y="24151"/>
                  <a:pt x="518160" y="13716"/>
                </a:cubicBezTo>
                <a:cubicBezTo>
                  <a:pt x="271530" y="4598"/>
                  <a:pt x="132568" y="-7659"/>
                  <a:pt x="0" y="13716"/>
                </a:cubicBezTo>
                <a:cubicBezTo>
                  <a:pt x="768" y="9617"/>
                  <a:pt x="-274" y="4847"/>
                  <a:pt x="0" y="0"/>
                </a:cubicBezTo>
                <a:close/>
              </a:path>
              <a:path w="1554480" h="13716" fill="none" stroke="0" extrusionOk="0">
                <a:moveTo>
                  <a:pt x="0" y="0"/>
                </a:moveTo>
                <a:cubicBezTo>
                  <a:pt x="95687" y="-31247"/>
                  <a:pt x="331569" y="3404"/>
                  <a:pt x="549250" y="0"/>
                </a:cubicBezTo>
                <a:cubicBezTo>
                  <a:pt x="776590" y="6530"/>
                  <a:pt x="844530" y="-5109"/>
                  <a:pt x="1082954" y="0"/>
                </a:cubicBezTo>
                <a:cubicBezTo>
                  <a:pt x="1293569" y="15486"/>
                  <a:pt x="1361850" y="13824"/>
                  <a:pt x="1554480" y="0"/>
                </a:cubicBezTo>
                <a:cubicBezTo>
                  <a:pt x="1553504" y="4786"/>
                  <a:pt x="1554832" y="10912"/>
                  <a:pt x="1554480" y="13716"/>
                </a:cubicBezTo>
                <a:cubicBezTo>
                  <a:pt x="1366718" y="4861"/>
                  <a:pt x="1218290" y="26644"/>
                  <a:pt x="1067410" y="13716"/>
                </a:cubicBezTo>
                <a:cubicBezTo>
                  <a:pt x="900327" y="-8822"/>
                  <a:pt x="792178" y="6310"/>
                  <a:pt x="549250" y="13716"/>
                </a:cubicBezTo>
                <a:cubicBezTo>
                  <a:pt x="295300" y="2843"/>
                  <a:pt x="142619" y="40779"/>
                  <a:pt x="0" y="13716"/>
                </a:cubicBezTo>
                <a:cubicBezTo>
                  <a:pt x="813" y="8812"/>
                  <a:pt x="948" y="6725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41275" cap="rnd">
            <a:solidFill>
              <a:srgbClr val="FFFFFF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554480"/>
                      <a:gd name="connsiteY0" fmla="*/ 0 h 13716"/>
                      <a:gd name="connsiteX1" fmla="*/ 549250 w 1554480"/>
                      <a:gd name="connsiteY1" fmla="*/ 0 h 13716"/>
                      <a:gd name="connsiteX2" fmla="*/ 1082954 w 1554480"/>
                      <a:gd name="connsiteY2" fmla="*/ 0 h 13716"/>
                      <a:gd name="connsiteX3" fmla="*/ 1554480 w 1554480"/>
                      <a:gd name="connsiteY3" fmla="*/ 0 h 13716"/>
                      <a:gd name="connsiteX4" fmla="*/ 1554480 w 1554480"/>
                      <a:gd name="connsiteY4" fmla="*/ 13716 h 13716"/>
                      <a:gd name="connsiteX5" fmla="*/ 1067410 w 1554480"/>
                      <a:gd name="connsiteY5" fmla="*/ 13716 h 13716"/>
                      <a:gd name="connsiteX6" fmla="*/ 549250 w 1554480"/>
                      <a:gd name="connsiteY6" fmla="*/ 13716 h 13716"/>
                      <a:gd name="connsiteX7" fmla="*/ 0 w 1554480"/>
                      <a:gd name="connsiteY7" fmla="*/ 13716 h 13716"/>
                      <a:gd name="connsiteX8" fmla="*/ 0 w 1554480"/>
                      <a:gd name="connsiteY8" fmla="*/ 0 h 137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54480" h="13716" fill="none" extrusionOk="0">
                        <a:moveTo>
                          <a:pt x="0" y="0"/>
                        </a:moveTo>
                        <a:cubicBezTo>
                          <a:pt x="114141" y="-19864"/>
                          <a:pt x="345055" y="-1657"/>
                          <a:pt x="549250" y="0"/>
                        </a:cubicBezTo>
                        <a:cubicBezTo>
                          <a:pt x="753445" y="1657"/>
                          <a:pt x="862292" y="-5674"/>
                          <a:pt x="1082954" y="0"/>
                        </a:cubicBezTo>
                        <a:cubicBezTo>
                          <a:pt x="1303616" y="5674"/>
                          <a:pt x="1363530" y="4537"/>
                          <a:pt x="1554480" y="0"/>
                        </a:cubicBezTo>
                        <a:cubicBezTo>
                          <a:pt x="1553820" y="4959"/>
                          <a:pt x="1554594" y="10798"/>
                          <a:pt x="1554480" y="13716"/>
                        </a:cubicBezTo>
                        <a:cubicBezTo>
                          <a:pt x="1338847" y="1555"/>
                          <a:pt x="1215066" y="33279"/>
                          <a:pt x="1067410" y="13716"/>
                        </a:cubicBezTo>
                        <a:cubicBezTo>
                          <a:pt x="919754" y="-5847"/>
                          <a:pt x="800465" y="-1492"/>
                          <a:pt x="549250" y="13716"/>
                        </a:cubicBezTo>
                        <a:cubicBezTo>
                          <a:pt x="298035" y="28924"/>
                          <a:pt x="158868" y="18197"/>
                          <a:pt x="0" y="13716"/>
                        </a:cubicBezTo>
                        <a:cubicBezTo>
                          <a:pt x="488" y="8630"/>
                          <a:pt x="480" y="6612"/>
                          <a:pt x="0" y="0"/>
                        </a:cubicBezTo>
                        <a:close/>
                      </a:path>
                      <a:path w="1554480" h="13716" stroke="0" extrusionOk="0">
                        <a:moveTo>
                          <a:pt x="0" y="0"/>
                        </a:moveTo>
                        <a:cubicBezTo>
                          <a:pt x="249941" y="-58"/>
                          <a:pt x="367334" y="23448"/>
                          <a:pt x="502615" y="0"/>
                        </a:cubicBezTo>
                        <a:cubicBezTo>
                          <a:pt x="637897" y="-23448"/>
                          <a:pt x="813653" y="-20418"/>
                          <a:pt x="974141" y="0"/>
                        </a:cubicBezTo>
                        <a:cubicBezTo>
                          <a:pt x="1134629" y="20418"/>
                          <a:pt x="1268772" y="6288"/>
                          <a:pt x="1554480" y="0"/>
                        </a:cubicBezTo>
                        <a:cubicBezTo>
                          <a:pt x="1554232" y="4157"/>
                          <a:pt x="1554673" y="7559"/>
                          <a:pt x="1554480" y="13716"/>
                        </a:cubicBezTo>
                        <a:cubicBezTo>
                          <a:pt x="1336087" y="7600"/>
                          <a:pt x="1310024" y="15187"/>
                          <a:pt x="1067410" y="13716"/>
                        </a:cubicBezTo>
                        <a:cubicBezTo>
                          <a:pt x="824796" y="12246"/>
                          <a:pt x="787902" y="30075"/>
                          <a:pt x="518160" y="13716"/>
                        </a:cubicBezTo>
                        <a:cubicBezTo>
                          <a:pt x="248418" y="-2643"/>
                          <a:pt x="133160" y="4633"/>
                          <a:pt x="0" y="13716"/>
                        </a:cubicBezTo>
                        <a:cubicBezTo>
                          <a:pt x="43" y="9160"/>
                          <a:pt x="-111" y="4811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9CDFF0-32DD-1969-55FA-F7667D904C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5846" y="630936"/>
            <a:ext cx="5305807" cy="146304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1900" dirty="0" err="1">
                <a:solidFill>
                  <a:srgbClr val="FFFFFF"/>
                </a:solidFill>
              </a:rPr>
              <a:t>Đầu</a:t>
            </a:r>
            <a:r>
              <a:rPr lang="en-US" sz="1900" dirty="0">
                <a:solidFill>
                  <a:srgbClr val="FFFFFF"/>
                </a:solidFill>
              </a:rPr>
              <a:t> </a:t>
            </a:r>
            <a:r>
              <a:rPr lang="en-US" sz="1900" dirty="0" err="1">
                <a:solidFill>
                  <a:srgbClr val="FFFFFF"/>
                </a:solidFill>
              </a:rPr>
              <a:t>tiên</a:t>
            </a:r>
            <a:r>
              <a:rPr lang="en-US" sz="1900" dirty="0">
                <a:solidFill>
                  <a:srgbClr val="FFFFFF"/>
                </a:solidFill>
              </a:rPr>
              <a:t> ta </a:t>
            </a:r>
            <a:r>
              <a:rPr lang="en-US" sz="1900" dirty="0" err="1">
                <a:solidFill>
                  <a:srgbClr val="FFFFFF"/>
                </a:solidFill>
              </a:rPr>
              <a:t>nhập</a:t>
            </a:r>
            <a:r>
              <a:rPr lang="en-US" sz="1900" dirty="0">
                <a:solidFill>
                  <a:srgbClr val="FFFFFF"/>
                </a:solidFill>
              </a:rPr>
              <a:t> </a:t>
            </a:r>
            <a:r>
              <a:rPr lang="en-US" sz="1900" dirty="0" err="1">
                <a:solidFill>
                  <a:srgbClr val="FFFFFF"/>
                </a:solidFill>
              </a:rPr>
              <a:t>đoạn</a:t>
            </a:r>
            <a:r>
              <a:rPr lang="en-US" sz="1900" dirty="0">
                <a:solidFill>
                  <a:srgbClr val="FFFFFF"/>
                </a:solidFill>
              </a:rPr>
              <a:t> tin </a:t>
            </a:r>
            <a:r>
              <a:rPr lang="en-US" sz="1900" dirty="0" err="1">
                <a:solidFill>
                  <a:srgbClr val="FFFFFF"/>
                </a:solidFill>
              </a:rPr>
              <a:t>nhắn</a:t>
            </a:r>
            <a:r>
              <a:rPr lang="en-US" sz="1900" dirty="0">
                <a:solidFill>
                  <a:srgbClr val="FFFFFF"/>
                </a:solidFill>
              </a:rPr>
              <a:t> </a:t>
            </a:r>
            <a:r>
              <a:rPr lang="en-US" sz="1900" dirty="0" err="1">
                <a:solidFill>
                  <a:srgbClr val="FFFFFF"/>
                </a:solidFill>
              </a:rPr>
              <a:t>cần</a:t>
            </a:r>
            <a:r>
              <a:rPr lang="en-US" sz="1900" dirty="0">
                <a:solidFill>
                  <a:srgbClr val="FFFFFF"/>
                </a:solidFill>
              </a:rPr>
              <a:t> </a:t>
            </a:r>
            <a:r>
              <a:rPr lang="en-US" sz="1900" dirty="0" err="1">
                <a:solidFill>
                  <a:srgbClr val="FFFFFF"/>
                </a:solidFill>
              </a:rPr>
              <a:t>mã</a:t>
            </a:r>
            <a:r>
              <a:rPr lang="en-US" sz="1900" dirty="0">
                <a:solidFill>
                  <a:srgbClr val="FFFFFF"/>
                </a:solidFill>
              </a:rPr>
              <a:t> </a:t>
            </a:r>
            <a:r>
              <a:rPr lang="en-US" sz="1900" dirty="0" err="1">
                <a:solidFill>
                  <a:srgbClr val="FFFFFF"/>
                </a:solidFill>
              </a:rPr>
              <a:t>hóa</a:t>
            </a:r>
            <a:r>
              <a:rPr lang="en-US" sz="1900" dirty="0">
                <a:solidFill>
                  <a:srgbClr val="FFFFFF"/>
                </a:solidFill>
              </a:rPr>
              <a:t>:</a:t>
            </a:r>
          </a:p>
          <a:p>
            <a:endParaRPr lang="en-US" sz="1900" dirty="0">
              <a:solidFill>
                <a:srgbClr val="FFFFFF"/>
              </a:solidFill>
            </a:endParaRPr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E4FB4ED0-283A-CDE8-94D1-90690DF149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774" y="3232996"/>
            <a:ext cx="8188452" cy="179620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06ED02-CE52-4B43-9534-73FBF98606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defRPr/>
            </a:pPr>
            <a:fld id="{C71AB354-3672-4ADC-BD69-459FDD26957D}" type="slidenum">
              <a:rPr lang="en-US" altLang="zh-CN" smtClean="0"/>
              <a:pPr>
                <a:spcAft>
                  <a:spcPts val="600"/>
                </a:spcAft>
                <a:defRPr/>
              </a:pPr>
              <a:t>12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60253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17BDD930-0E65-490A-9CE5-554C357C44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77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A912C67-99A1-4956-8F68-1846C21771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" y="0"/>
            <a:ext cx="914377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A6EDF1-44FB-9B83-35F0-FEFF184F3F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504" y="457200"/>
            <a:ext cx="7626096" cy="1200605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eaLnBrk="1" hangingPunct="1">
              <a:lnSpc>
                <a:spcPct val="90000"/>
              </a:lnSpc>
            </a:pPr>
            <a:r>
              <a:rPr lang="en-US" sz="29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Ở </a:t>
            </a:r>
            <a:r>
              <a:rPr lang="en-US" sz="2900" kern="1200" dirty="0" err="1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đây</a:t>
            </a:r>
            <a:r>
              <a:rPr lang="en-US" sz="29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, ta </a:t>
            </a:r>
            <a:r>
              <a:rPr lang="en-US" sz="2900" kern="1200" dirty="0" err="1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nhập</a:t>
            </a:r>
            <a:r>
              <a:rPr lang="en-US" sz="29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 </a:t>
            </a:r>
            <a:r>
              <a:rPr lang="en-US" sz="2900" kern="1200" dirty="0" err="1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đoạn</a:t>
            </a:r>
            <a:r>
              <a:rPr lang="en-US" sz="29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 tin </a:t>
            </a:r>
            <a:r>
              <a:rPr lang="en-US" sz="2900" kern="1200" dirty="0" err="1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nhắn</a:t>
            </a:r>
            <a:r>
              <a:rPr lang="en-US" sz="29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 </a:t>
            </a:r>
            <a:r>
              <a:rPr lang="en-US" sz="2900" kern="1200" dirty="0" err="1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là</a:t>
            </a:r>
            <a:r>
              <a:rPr lang="en-US" sz="29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 “</a:t>
            </a:r>
            <a:r>
              <a:rPr lang="en-US" sz="2900" kern="1200" dirty="0" err="1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atbmhttt</a:t>
            </a:r>
            <a:r>
              <a:rPr lang="en-US" sz="29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”. Sau </a:t>
            </a:r>
            <a:r>
              <a:rPr lang="en-US" sz="2900" kern="1200" dirty="0" err="1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đó</a:t>
            </a:r>
            <a:r>
              <a:rPr lang="en-US" sz="29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, </a:t>
            </a:r>
            <a:r>
              <a:rPr lang="en-US" sz="2900" kern="1200" dirty="0" err="1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nhấn</a:t>
            </a:r>
            <a:r>
              <a:rPr lang="en-US" sz="29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 </a:t>
            </a:r>
            <a:r>
              <a:rPr lang="en-US" sz="2900" kern="1200" dirty="0" err="1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vào</a:t>
            </a:r>
            <a:r>
              <a:rPr lang="en-US" sz="29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 “</a:t>
            </a:r>
            <a:r>
              <a:rPr lang="en-US" sz="2900" kern="1200" dirty="0" err="1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Thực</a:t>
            </a:r>
            <a:r>
              <a:rPr lang="en-US" sz="29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 </a:t>
            </a:r>
            <a:r>
              <a:rPr lang="en-US" sz="2900" kern="1200" dirty="0" err="1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hiện</a:t>
            </a:r>
            <a:r>
              <a:rPr lang="en-US" sz="29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 </a:t>
            </a:r>
            <a:r>
              <a:rPr lang="en-US" sz="2900" kern="1200" dirty="0" err="1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mã</a:t>
            </a:r>
            <a:r>
              <a:rPr lang="en-US" sz="29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 </a:t>
            </a:r>
            <a:r>
              <a:rPr lang="en-US" sz="2900" kern="1200" dirty="0" err="1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hoá</a:t>
            </a:r>
            <a:r>
              <a:rPr lang="en-US" sz="29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”.</a:t>
            </a:r>
            <a:br>
              <a:rPr lang="en-US" sz="2900" kern="1200" dirty="0">
                <a:effectLst/>
                <a:latin typeface="+mj-lt"/>
                <a:ea typeface="+mj-ea"/>
                <a:cs typeface="+mj-cs"/>
              </a:rPr>
            </a:br>
            <a:endParaRPr lang="en-US" sz="2900" kern="1200" dirty="0">
              <a:latin typeface="+mj-lt"/>
              <a:ea typeface="+mj-ea"/>
              <a:cs typeface="+mj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2EC96D8-22C9-A738-2FE4-6ECB99A6B10D}"/>
                  </a:ext>
                </a:extLst>
              </p:cNvPr>
              <p:cNvSpPr txBox="1"/>
              <p:nvPr/>
            </p:nvSpPr>
            <p:spPr>
              <a:xfrm>
                <a:off x="258565" y="1574103"/>
                <a:ext cx="3355305" cy="4471781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/>
              <a:p>
                <a:pPr marL="0" marR="0" indent="-228600" eaLnBrk="1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4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>
                    <a:solidFill>
                      <a:schemeClr val="tx1"/>
                    </a:solidFill>
                    <a:effectLst/>
                    <a:latin typeface="+mn-lt"/>
                    <a:ea typeface="+mn-ea"/>
                  </a:rPr>
                  <a:t>Đoạn code </a:t>
                </a:r>
                <a:r>
                  <a:rPr lang="en-US" sz="16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</a:rPr>
                  <a:t>thực</a:t>
                </a:r>
                <a:r>
                  <a:rPr lang="en-US" sz="1600" dirty="0">
                    <a:solidFill>
                      <a:schemeClr val="tx1"/>
                    </a:solidFill>
                    <a:effectLst/>
                    <a:latin typeface="+mn-lt"/>
                    <a:ea typeface="+mn-ea"/>
                  </a:rPr>
                  <a:t> </a:t>
                </a:r>
                <a:r>
                  <a:rPr lang="en-US" sz="16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</a:rPr>
                  <a:t>hiện</a:t>
                </a:r>
                <a:r>
                  <a:rPr lang="en-US" sz="1600" dirty="0">
                    <a:solidFill>
                      <a:schemeClr val="tx1"/>
                    </a:solidFill>
                    <a:effectLst/>
                    <a:latin typeface="+mn-lt"/>
                    <a:ea typeface="+mn-ea"/>
                  </a:rPr>
                  <a:t> </a:t>
                </a:r>
                <a:r>
                  <a:rPr lang="en-US" sz="16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</a:rPr>
                  <a:t>lấy</a:t>
                </a:r>
                <a:r>
                  <a:rPr lang="en-US" sz="1600" dirty="0">
                    <a:solidFill>
                      <a:schemeClr val="tx1"/>
                    </a:solidFill>
                    <a:effectLst/>
                    <a:latin typeface="+mn-lt"/>
                    <a:ea typeface="+mn-ea"/>
                  </a:rPr>
                  <a:t> </a:t>
                </a:r>
                <a:r>
                  <a:rPr lang="en-US" sz="16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</a:rPr>
                  <a:t>ngẫu</a:t>
                </a:r>
                <a:r>
                  <a:rPr lang="en-US" sz="1600" dirty="0">
                    <a:solidFill>
                      <a:schemeClr val="tx1"/>
                    </a:solidFill>
                    <a:effectLst/>
                    <a:latin typeface="+mn-lt"/>
                    <a:ea typeface="+mn-ea"/>
                  </a:rPr>
                  <a:t> </a:t>
                </a:r>
                <a:r>
                  <a:rPr lang="en-US" sz="16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</a:rPr>
                  <a:t>nhiên</a:t>
                </a:r>
                <a:r>
                  <a:rPr lang="en-US" sz="1600" dirty="0">
                    <a:solidFill>
                      <a:schemeClr val="tx1"/>
                    </a:solidFill>
                    <a:effectLst/>
                    <a:latin typeface="+mn-lt"/>
                    <a:ea typeface="+mn-ea"/>
                  </a:rPr>
                  <a:t> </a:t>
                </a:r>
                <a:r>
                  <a:rPr lang="en-US" sz="16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</a:rPr>
                  <a:t>các</a:t>
                </a:r>
                <a:r>
                  <a:rPr lang="en-US" sz="1600" dirty="0">
                    <a:solidFill>
                      <a:schemeClr val="tx1"/>
                    </a:solidFill>
                    <a:effectLst/>
                    <a:latin typeface="+mn-lt"/>
                    <a:ea typeface="+mn-ea"/>
                  </a:rPr>
                  <a:t> </a:t>
                </a:r>
                <a:r>
                  <a:rPr lang="en-US" sz="16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</a:rPr>
                  <a:t>số</a:t>
                </a:r>
                <a:r>
                  <a:rPr lang="en-US" sz="1600" dirty="0">
                    <a:solidFill>
                      <a:schemeClr val="tx1"/>
                    </a:solidFill>
                    <a:effectLst/>
                    <a:latin typeface="+mn-lt"/>
                    <a:ea typeface="+mn-ea"/>
                  </a:rPr>
                  <a:t> </a:t>
                </a:r>
                <a:r>
                  <a:rPr lang="en-US" sz="16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</a:rPr>
                  <a:t>nguyên</a:t>
                </a:r>
                <a:r>
                  <a:rPr lang="en-US" sz="1600" dirty="0">
                    <a:solidFill>
                      <a:schemeClr val="tx1"/>
                    </a:solidFill>
                    <a:effectLst/>
                    <a:latin typeface="+mn-lt"/>
                    <a:ea typeface="+mn-ea"/>
                  </a:rPr>
                  <a:t> </a:t>
                </a:r>
                <a:r>
                  <a:rPr lang="en-US" sz="16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</a:rPr>
                  <a:t>tố</a:t>
                </a:r>
                <a:r>
                  <a:rPr lang="en-US" sz="1600" dirty="0">
                    <a:solidFill>
                      <a:schemeClr val="tx1"/>
                    </a:solidFill>
                    <a:effectLst/>
                    <a:latin typeface="+mn-lt"/>
                    <a:ea typeface="+mn-ea"/>
                  </a:rPr>
                  <a:t> </a:t>
                </a:r>
                <a:r>
                  <a:rPr lang="en-US" sz="16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</a:rPr>
                  <a:t>cho</a:t>
                </a:r>
                <a:r>
                  <a:rPr lang="en-US" sz="1600" dirty="0">
                    <a:solidFill>
                      <a:schemeClr val="tx1"/>
                    </a:solidFill>
                    <a:effectLst/>
                    <a:latin typeface="+mn-lt"/>
                    <a:ea typeface="+mn-ea"/>
                  </a:rPr>
                  <a:t> 2 </a:t>
                </a:r>
                <a:r>
                  <a:rPr lang="en-US" sz="16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</a:rPr>
                  <a:t>số</a:t>
                </a:r>
                <a:r>
                  <a:rPr lang="en-US" sz="1600" dirty="0">
                    <a:solidFill>
                      <a:schemeClr val="tx1"/>
                    </a:solidFill>
                    <a:effectLst/>
                    <a:latin typeface="+mn-lt"/>
                    <a:ea typeface="+mn-ea"/>
                  </a:rPr>
                  <a:t> “q” </a:t>
                </a:r>
                <a:r>
                  <a:rPr lang="en-US" sz="16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</a:rPr>
                  <a:t>và</a:t>
                </a:r>
                <a:r>
                  <a:rPr lang="en-US" sz="1600" dirty="0">
                    <a:solidFill>
                      <a:schemeClr val="tx1"/>
                    </a:solidFill>
                    <a:effectLst/>
                    <a:latin typeface="+mn-lt"/>
                    <a:ea typeface="+mn-ea"/>
                  </a:rPr>
                  <a:t> “p” </a:t>
                </a:r>
                <a:r>
                  <a:rPr lang="en-US" sz="16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</a:rPr>
                  <a:t>có</a:t>
                </a:r>
                <a:r>
                  <a:rPr lang="en-US" sz="1600" dirty="0">
                    <a:solidFill>
                      <a:schemeClr val="tx1"/>
                    </a:solidFill>
                    <a:effectLst/>
                    <a:latin typeface="+mn-lt"/>
                    <a:ea typeface="+mn-ea"/>
                  </a:rPr>
                  <a:t> </a:t>
                </a:r>
                <a:r>
                  <a:rPr lang="en-US" sz="16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</a:rPr>
                  <a:t>giá</a:t>
                </a:r>
                <a:r>
                  <a:rPr lang="en-US" sz="1600" dirty="0">
                    <a:solidFill>
                      <a:schemeClr val="tx1"/>
                    </a:solidFill>
                    <a:effectLst/>
                    <a:latin typeface="+mn-lt"/>
                    <a:ea typeface="+mn-ea"/>
                  </a:rPr>
                  <a:t> </a:t>
                </a:r>
                <a:r>
                  <a:rPr lang="en-US" sz="16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</a:rPr>
                  <a:t>trị</a:t>
                </a:r>
                <a:r>
                  <a:rPr lang="en-US" sz="1600" dirty="0">
                    <a:solidFill>
                      <a:schemeClr val="tx1"/>
                    </a:solidFill>
                    <a:effectLst/>
                    <a:latin typeface="+mn-lt"/>
                    <a:ea typeface="+mn-ea"/>
                  </a:rPr>
                  <a:t> </a:t>
                </a:r>
                <a:r>
                  <a:rPr lang="en-US" sz="16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</a:rPr>
                  <a:t>xấp</a:t>
                </a:r>
                <a:r>
                  <a:rPr lang="en-US" sz="1600" dirty="0">
                    <a:solidFill>
                      <a:schemeClr val="tx1"/>
                    </a:solidFill>
                    <a:effectLst/>
                    <a:latin typeface="+mn-lt"/>
                    <a:ea typeface="+mn-ea"/>
                  </a:rPr>
                  <a:t> </a:t>
                </a:r>
                <a:r>
                  <a:rPr lang="en-US" sz="16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</a:rPr>
                  <a:t>xỉ</a:t>
                </a:r>
                <a:r>
                  <a:rPr lang="en-US" sz="1600" dirty="0">
                    <a:solidFill>
                      <a:schemeClr val="tx1"/>
                    </a:solidFill>
                    <a:effectLst/>
                    <a:latin typeface="+mn-lt"/>
                    <a:ea typeface="+mn-ea"/>
                  </a:rPr>
                  <a:t> </a:t>
                </a:r>
                <a:r>
                  <a:rPr lang="en-US" sz="16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</a:rPr>
                  <a:t>nhau</a:t>
                </a:r>
                <a:r>
                  <a:rPr lang="en-US" sz="1600" dirty="0">
                    <a:solidFill>
                      <a:schemeClr val="tx1"/>
                    </a:solidFill>
                    <a:effectLst/>
                    <a:latin typeface="+mn-lt"/>
                    <a:ea typeface="+mn-ea"/>
                  </a:rPr>
                  <a:t>, </a:t>
                </a:r>
                <a:r>
                  <a:rPr lang="en-US" sz="16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</a:rPr>
                  <a:t>sau</a:t>
                </a:r>
                <a:r>
                  <a:rPr lang="en-US" sz="1600" dirty="0">
                    <a:solidFill>
                      <a:schemeClr val="tx1"/>
                    </a:solidFill>
                    <a:effectLst/>
                    <a:latin typeface="+mn-lt"/>
                    <a:ea typeface="+mn-ea"/>
                  </a:rPr>
                  <a:t> </a:t>
                </a:r>
                <a:r>
                  <a:rPr lang="en-US" sz="16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</a:rPr>
                  <a:t>đó</a:t>
                </a:r>
                <a:r>
                  <a:rPr lang="en-US" sz="1600" dirty="0">
                    <a:solidFill>
                      <a:schemeClr val="tx1"/>
                    </a:solidFill>
                    <a:effectLst/>
                    <a:latin typeface="+mn-lt"/>
                    <a:ea typeface="+mn-ea"/>
                  </a:rPr>
                  <a:t> </a:t>
                </a:r>
                <a:r>
                  <a:rPr lang="en-US" sz="16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</a:rPr>
                  <a:t>tính</a:t>
                </a:r>
                <a:r>
                  <a:rPr lang="en-US" sz="1600" dirty="0">
                    <a:solidFill>
                      <a:schemeClr val="tx1"/>
                    </a:solidFill>
                    <a:effectLst/>
                    <a:latin typeface="+mn-lt"/>
                    <a:ea typeface="+mn-ea"/>
                  </a:rPr>
                  <a:t> N </a:t>
                </a:r>
                <a:r>
                  <a:rPr lang="en-US" sz="16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</a:rPr>
                  <a:t>theo</a:t>
                </a:r>
                <a:r>
                  <a:rPr lang="en-US" sz="1600" dirty="0">
                    <a:solidFill>
                      <a:schemeClr val="tx1"/>
                    </a:solidFill>
                    <a:effectLst/>
                    <a:latin typeface="+mn-lt"/>
                    <a:ea typeface="+mn-ea"/>
                  </a:rPr>
                  <a:t> </a:t>
                </a:r>
                <a:r>
                  <a:rPr lang="en-US" sz="16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</a:rPr>
                  <a:t>công</a:t>
                </a:r>
                <a:r>
                  <a:rPr lang="en-US" sz="1600" dirty="0">
                    <a:solidFill>
                      <a:schemeClr val="tx1"/>
                    </a:solidFill>
                    <a:effectLst/>
                    <a:latin typeface="+mn-lt"/>
                    <a:ea typeface="+mn-ea"/>
                  </a:rPr>
                  <a:t> </a:t>
                </a:r>
                <a:r>
                  <a:rPr lang="en-US" sz="16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</a:rPr>
                  <a:t>thức</a:t>
                </a:r>
                <a:r>
                  <a:rPr lang="en-US" sz="1600" dirty="0">
                    <a:solidFill>
                      <a:schemeClr val="tx1"/>
                    </a:solidFill>
                    <a:effectLst/>
                    <a:latin typeface="+mn-lt"/>
                    <a:ea typeface="+mn-ea"/>
                  </a:rPr>
                  <a:t> q*p = N.</a:t>
                </a:r>
              </a:p>
              <a:p>
                <a:pPr marL="0" marR="0" indent="-228600" eaLnBrk="1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4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</a:rPr>
                  <a:t>Tiếp</a:t>
                </a:r>
                <a:r>
                  <a:rPr lang="en-US" sz="1600" dirty="0">
                    <a:solidFill>
                      <a:schemeClr val="tx1"/>
                    </a:solidFill>
                    <a:effectLst/>
                    <a:latin typeface="+mn-lt"/>
                    <a:ea typeface="+mn-ea"/>
                  </a:rPr>
                  <a:t> </a:t>
                </a:r>
                <a:r>
                  <a:rPr lang="en-US" sz="16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</a:rPr>
                  <a:t>đến</a:t>
                </a:r>
                <a:r>
                  <a:rPr lang="en-US" sz="1600" dirty="0">
                    <a:solidFill>
                      <a:schemeClr val="tx1"/>
                    </a:solidFill>
                    <a:effectLst/>
                    <a:latin typeface="+mn-lt"/>
                    <a:ea typeface="+mn-ea"/>
                  </a:rPr>
                  <a:t> </a:t>
                </a:r>
                <a:r>
                  <a:rPr lang="en-US" sz="16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</a:rPr>
                  <a:t>tính</a:t>
                </a:r>
                <a:r>
                  <a:rPr lang="en-US" sz="1600" dirty="0">
                    <a:solidFill>
                      <a:schemeClr val="tx1"/>
                    </a:solidFill>
                    <a:effectLst/>
                    <a:latin typeface="+mn-lt"/>
                    <a:ea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+mn-ea"/>
                      </a:rPr>
                      <m:t>𝜑</m:t>
                    </m:r>
                    <m:r>
                      <a:rPr lang="en-US" sz="16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+mn-ea"/>
                      </a:rPr>
                      <m:t>(</m:t>
                    </m:r>
                    <m:r>
                      <a:rPr lang="en-US" sz="16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+mn-ea"/>
                      </a:rPr>
                      <m:t>𝑛</m:t>
                    </m:r>
                    <m:r>
                      <a:rPr lang="en-US" sz="16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+mn-ea"/>
                      </a:rPr>
                      <m:t>)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effectLst/>
                    <a:latin typeface="+mn-lt"/>
                    <a:ea typeface="+mn-ea"/>
                  </a:rPr>
                  <a:t> </a:t>
                </a:r>
                <a:r>
                  <a:rPr lang="en-US" sz="16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</a:rPr>
                  <a:t>bằng</a:t>
                </a:r>
                <a:r>
                  <a:rPr lang="en-US" sz="1600" dirty="0">
                    <a:solidFill>
                      <a:schemeClr val="tx1"/>
                    </a:solidFill>
                    <a:effectLst/>
                    <a:latin typeface="+mn-lt"/>
                    <a:ea typeface="+mn-ea"/>
                  </a:rPr>
                  <a:t> </a:t>
                </a:r>
                <a:r>
                  <a:rPr lang="en-US" sz="16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</a:rPr>
                  <a:t>công</a:t>
                </a:r>
                <a:r>
                  <a:rPr lang="en-US" sz="1600" dirty="0">
                    <a:solidFill>
                      <a:schemeClr val="tx1"/>
                    </a:solidFill>
                    <a:effectLst/>
                    <a:latin typeface="+mn-lt"/>
                    <a:ea typeface="+mn-ea"/>
                  </a:rPr>
                  <a:t> </a:t>
                </a:r>
                <a:r>
                  <a:rPr lang="en-US" sz="16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</a:rPr>
                  <a:t>thức</a:t>
                </a:r>
                <a:r>
                  <a:rPr lang="en-US" sz="1600" dirty="0">
                    <a:solidFill>
                      <a:schemeClr val="tx1"/>
                    </a:solidFill>
                    <a:effectLst/>
                    <a:latin typeface="+mn-lt"/>
                    <a:ea typeface="+mn-ea"/>
                  </a:rPr>
                  <a:t> (p-1) * (q-1) =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+mn-ea"/>
                      </a:rPr>
                      <m:t>𝜑</m:t>
                    </m:r>
                    <m:r>
                      <a:rPr lang="en-US" sz="16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+mn-ea"/>
                      </a:rPr>
                      <m:t>(</m:t>
                    </m:r>
                    <m:r>
                      <a:rPr lang="en-US" sz="16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+mn-ea"/>
                      </a:rPr>
                      <m:t>𝑛</m:t>
                    </m:r>
                    <m:r>
                      <a:rPr lang="en-US" sz="16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+mn-ea"/>
                      </a:rPr>
                      <m:t>)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effectLst/>
                    <a:latin typeface="+mn-lt"/>
                    <a:ea typeface="+mn-ea"/>
                  </a:rPr>
                  <a:t>.</a:t>
                </a:r>
              </a:p>
              <a:p>
                <a:pPr marL="0" marR="0" indent="-228600" eaLnBrk="1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4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</a:rPr>
                  <a:t>Kế</a:t>
                </a:r>
                <a:r>
                  <a:rPr lang="en-US" sz="1600" dirty="0">
                    <a:solidFill>
                      <a:schemeClr val="tx1"/>
                    </a:solidFill>
                    <a:effectLst/>
                    <a:latin typeface="+mn-lt"/>
                    <a:ea typeface="+mn-ea"/>
                  </a:rPr>
                  <a:t> </a:t>
                </a:r>
                <a:r>
                  <a:rPr lang="en-US" sz="16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</a:rPr>
                  <a:t>đến</a:t>
                </a:r>
                <a:r>
                  <a:rPr lang="en-US" sz="1600" dirty="0">
                    <a:solidFill>
                      <a:schemeClr val="tx1"/>
                    </a:solidFill>
                    <a:effectLst/>
                    <a:latin typeface="+mn-lt"/>
                    <a:ea typeface="+mn-ea"/>
                  </a:rPr>
                  <a:t>, </a:t>
                </a:r>
                <a:r>
                  <a:rPr lang="en-US" sz="16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</a:rPr>
                  <a:t>thuật</a:t>
                </a:r>
                <a:r>
                  <a:rPr lang="en-US" sz="1600" dirty="0">
                    <a:solidFill>
                      <a:schemeClr val="tx1"/>
                    </a:solidFill>
                    <a:effectLst/>
                    <a:latin typeface="+mn-lt"/>
                    <a:ea typeface="+mn-ea"/>
                  </a:rPr>
                  <a:t> </a:t>
                </a:r>
                <a:r>
                  <a:rPr lang="en-US" sz="16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</a:rPr>
                  <a:t>toán</a:t>
                </a:r>
                <a:r>
                  <a:rPr lang="en-US" sz="1600" dirty="0">
                    <a:solidFill>
                      <a:schemeClr val="tx1"/>
                    </a:solidFill>
                    <a:effectLst/>
                    <a:latin typeface="+mn-lt"/>
                    <a:ea typeface="+mn-ea"/>
                  </a:rPr>
                  <a:t> </a:t>
                </a:r>
                <a:r>
                  <a:rPr lang="en-US" sz="16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</a:rPr>
                  <a:t>tìm</a:t>
                </a:r>
                <a:r>
                  <a:rPr lang="en-US" sz="1600" dirty="0">
                    <a:solidFill>
                      <a:schemeClr val="tx1"/>
                    </a:solidFill>
                    <a:effectLst/>
                    <a:latin typeface="+mn-lt"/>
                    <a:ea typeface="+mn-ea"/>
                  </a:rPr>
                  <a:t> 1 </a:t>
                </a:r>
                <a:r>
                  <a:rPr lang="en-US" sz="16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</a:rPr>
                  <a:t>số</a:t>
                </a:r>
                <a:r>
                  <a:rPr lang="en-US" sz="1600" dirty="0">
                    <a:solidFill>
                      <a:schemeClr val="tx1"/>
                    </a:solidFill>
                    <a:effectLst/>
                    <a:latin typeface="+mn-lt"/>
                    <a:ea typeface="+mn-ea"/>
                  </a:rPr>
                  <a:t> </a:t>
                </a:r>
                <a:r>
                  <a:rPr lang="en-US" sz="16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</a:rPr>
                  <a:t>nhiên</a:t>
                </a:r>
                <a:r>
                  <a:rPr lang="en-US" sz="1600" dirty="0">
                    <a:solidFill>
                      <a:schemeClr val="tx1"/>
                    </a:solidFill>
                    <a:effectLst/>
                    <a:latin typeface="+mn-lt"/>
                    <a:ea typeface="+mn-ea"/>
                  </a:rPr>
                  <a:t> “e” </a:t>
                </a:r>
                <a:r>
                  <a:rPr lang="en-US" sz="16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</a:rPr>
                  <a:t>với</a:t>
                </a:r>
                <a:r>
                  <a:rPr lang="en-US" sz="1600" dirty="0">
                    <a:solidFill>
                      <a:schemeClr val="tx1"/>
                    </a:solidFill>
                    <a:effectLst/>
                    <a:latin typeface="+mn-lt"/>
                    <a:ea typeface="+mn-ea"/>
                  </a:rPr>
                  <a:t> </a:t>
                </a:r>
                <a:r>
                  <a:rPr lang="en-US" sz="16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</a:rPr>
                  <a:t>điều</a:t>
                </a:r>
                <a:r>
                  <a:rPr lang="en-US" sz="1600" dirty="0">
                    <a:solidFill>
                      <a:schemeClr val="tx1"/>
                    </a:solidFill>
                    <a:effectLst/>
                    <a:latin typeface="+mn-lt"/>
                    <a:ea typeface="+mn-ea"/>
                  </a:rPr>
                  <a:t> </a:t>
                </a:r>
                <a:r>
                  <a:rPr lang="en-US" sz="16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</a:rPr>
                  <a:t>kiện</a:t>
                </a:r>
                <a:r>
                  <a:rPr lang="en-US" sz="1600" dirty="0">
                    <a:solidFill>
                      <a:schemeClr val="tx1"/>
                    </a:solidFill>
                    <a:effectLst/>
                    <a:latin typeface="+mn-lt"/>
                    <a:ea typeface="+mn-ea"/>
                  </a:rPr>
                  <a:t> 1 &lt; </a:t>
                </a:r>
                <a:r>
                  <a:rPr lang="en-US" sz="16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</a:rPr>
                  <a:t>e</a:t>
                </a:r>
                <a:r>
                  <a:rPr lang="en-US" sz="1600" baseline="-250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</a:rPr>
                  <a:t>A</a:t>
                </a:r>
                <a:r>
                  <a:rPr lang="en-US" sz="1600" dirty="0">
                    <a:solidFill>
                      <a:schemeClr val="tx1"/>
                    </a:solidFill>
                    <a:effectLst/>
                    <a:latin typeface="+mn-lt"/>
                    <a:ea typeface="+mn-ea"/>
                  </a:rPr>
                  <a:t> &lt;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+mn-ea"/>
                      </a:rPr>
                      <m:t>𝜑</m:t>
                    </m:r>
                    <m:r>
                      <a:rPr lang="en-US" sz="16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+mn-ea"/>
                      </a:rPr>
                      <m:t>(</m:t>
                    </m:r>
                    <m:r>
                      <a:rPr lang="en-US" sz="16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+mn-ea"/>
                      </a:rPr>
                      <m:t>𝑛</m:t>
                    </m:r>
                    <m:r>
                      <a:rPr lang="en-US" sz="16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+mn-ea"/>
                      </a:rPr>
                      <m:t>)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effectLst/>
                    <a:latin typeface="+mn-lt"/>
                    <a:ea typeface="+mn-ea"/>
                  </a:rPr>
                  <a:t>, </a:t>
                </a:r>
                <a:r>
                  <a:rPr lang="en-US" sz="16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</a:rPr>
                  <a:t>gdc</a:t>
                </a:r>
                <a:r>
                  <a:rPr lang="en-US" sz="1600" dirty="0">
                    <a:solidFill>
                      <a:schemeClr val="tx1"/>
                    </a:solidFill>
                    <a:effectLst/>
                    <a:latin typeface="+mn-lt"/>
                    <a:ea typeface="+mn-ea"/>
                  </a:rPr>
                  <a:t> (</a:t>
                </a:r>
                <a:r>
                  <a:rPr lang="en-US" sz="16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</a:rPr>
                  <a:t>e</a:t>
                </a:r>
                <a:r>
                  <a:rPr lang="en-US" sz="1600" baseline="-250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</a:rPr>
                  <a:t>A</a:t>
                </a:r>
                <a:r>
                  <a:rPr lang="en-US" sz="1600" dirty="0">
                    <a:solidFill>
                      <a:schemeClr val="tx1"/>
                    </a:solidFill>
                    <a:effectLst/>
                    <a:latin typeface="+mn-lt"/>
                    <a:ea typeface="+mn-ea"/>
                  </a:rPr>
                  <a:t>, 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+mn-ea"/>
                      </a:rPr>
                      <m:t>𝜑</m:t>
                    </m:r>
                    <m:r>
                      <a:rPr lang="en-US" sz="16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+mn-ea"/>
                      </a:rPr>
                      <m:t>(</m:t>
                    </m:r>
                    <m:r>
                      <a:rPr lang="en-US" sz="16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+mn-ea"/>
                      </a:rPr>
                      <m:t>𝑛</m:t>
                    </m:r>
                    <m:r>
                      <a:rPr lang="en-US" sz="16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+mn-ea"/>
                      </a:rPr>
                      <m:t>)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effectLst/>
                    <a:latin typeface="+mn-lt"/>
                    <a:ea typeface="+mn-ea"/>
                  </a:rPr>
                  <a:t>)=1.</a:t>
                </a:r>
              </a:p>
              <a:p>
                <a:pPr marL="0" marR="0" indent="-228600" eaLnBrk="1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4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</a:rPr>
                  <a:t>Đồng</a:t>
                </a:r>
                <a:r>
                  <a:rPr lang="en-US" sz="1600" dirty="0">
                    <a:solidFill>
                      <a:schemeClr val="tx1"/>
                    </a:solidFill>
                    <a:effectLst/>
                    <a:latin typeface="+mn-lt"/>
                    <a:ea typeface="+mn-ea"/>
                  </a:rPr>
                  <a:t> </a:t>
                </a:r>
                <a:r>
                  <a:rPr lang="en-US" sz="16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</a:rPr>
                  <a:t>thời</a:t>
                </a:r>
                <a:r>
                  <a:rPr lang="en-US" sz="1600" dirty="0">
                    <a:solidFill>
                      <a:schemeClr val="tx1"/>
                    </a:solidFill>
                    <a:effectLst/>
                    <a:latin typeface="+mn-lt"/>
                    <a:ea typeface="+mn-ea"/>
                  </a:rPr>
                  <a:t> </a:t>
                </a:r>
                <a:r>
                  <a:rPr lang="en-US" sz="16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</a:rPr>
                  <a:t>thực</a:t>
                </a:r>
                <a:r>
                  <a:rPr lang="en-US" sz="1600" dirty="0">
                    <a:solidFill>
                      <a:schemeClr val="tx1"/>
                    </a:solidFill>
                    <a:effectLst/>
                    <a:latin typeface="+mn-lt"/>
                    <a:ea typeface="+mn-ea"/>
                  </a:rPr>
                  <a:t> </a:t>
                </a:r>
                <a:r>
                  <a:rPr lang="en-US" sz="16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</a:rPr>
                  <a:t>hiện</a:t>
                </a:r>
                <a:r>
                  <a:rPr lang="en-US" sz="1600" dirty="0">
                    <a:solidFill>
                      <a:schemeClr val="tx1"/>
                    </a:solidFill>
                    <a:effectLst/>
                    <a:latin typeface="+mn-lt"/>
                    <a:ea typeface="+mn-ea"/>
                  </a:rPr>
                  <a:t> </a:t>
                </a:r>
                <a:r>
                  <a:rPr lang="en-US" sz="16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</a:rPr>
                  <a:t>tìm</a:t>
                </a:r>
                <a:r>
                  <a:rPr lang="en-US" sz="1600" dirty="0">
                    <a:solidFill>
                      <a:schemeClr val="tx1"/>
                    </a:solidFill>
                    <a:effectLst/>
                    <a:latin typeface="+mn-lt"/>
                    <a:ea typeface="+mn-ea"/>
                  </a:rPr>
                  <a:t> </a:t>
                </a:r>
                <a:r>
                  <a:rPr lang="en-US" sz="16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</a:rPr>
                  <a:t>kiếm</a:t>
                </a:r>
                <a:r>
                  <a:rPr lang="en-US" sz="1600" dirty="0">
                    <a:solidFill>
                      <a:schemeClr val="tx1"/>
                    </a:solidFill>
                    <a:effectLst/>
                    <a:latin typeface="+mn-lt"/>
                    <a:ea typeface="+mn-ea"/>
                  </a:rPr>
                  <a:t> “d” </a:t>
                </a:r>
                <a:r>
                  <a:rPr lang="en-US" sz="16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</a:rPr>
                  <a:t>theo</a:t>
                </a:r>
                <a:r>
                  <a:rPr lang="en-US" sz="1600" dirty="0">
                    <a:solidFill>
                      <a:schemeClr val="tx1"/>
                    </a:solidFill>
                    <a:effectLst/>
                    <a:latin typeface="+mn-lt"/>
                    <a:ea typeface="+mn-ea"/>
                  </a:rPr>
                  <a:t> </a:t>
                </a:r>
                <a:r>
                  <a:rPr lang="en-US" sz="16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</a:rPr>
                  <a:t>thuật</a:t>
                </a:r>
                <a:r>
                  <a:rPr lang="en-US" sz="1600" dirty="0">
                    <a:solidFill>
                      <a:schemeClr val="tx1"/>
                    </a:solidFill>
                    <a:effectLst/>
                    <a:latin typeface="+mn-lt"/>
                    <a:ea typeface="+mn-ea"/>
                  </a:rPr>
                  <a:t> </a:t>
                </a:r>
                <a:r>
                  <a:rPr lang="en-US" sz="16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</a:rPr>
                  <a:t>toán</a:t>
                </a:r>
                <a:r>
                  <a:rPr lang="en-US" sz="1600" dirty="0">
                    <a:solidFill>
                      <a:schemeClr val="tx1"/>
                    </a:solidFill>
                    <a:effectLst/>
                    <a:latin typeface="+mn-lt"/>
                    <a:ea typeface="+mn-ea"/>
                  </a:rPr>
                  <a:t> Euclide </a:t>
                </a:r>
                <a:r>
                  <a:rPr lang="en-US" sz="16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</a:rPr>
                  <a:t>mở</a:t>
                </a:r>
                <a:r>
                  <a:rPr lang="en-US" sz="1600" dirty="0">
                    <a:solidFill>
                      <a:schemeClr val="tx1"/>
                    </a:solidFill>
                    <a:effectLst/>
                    <a:latin typeface="+mn-lt"/>
                    <a:ea typeface="+mn-ea"/>
                  </a:rPr>
                  <a:t> </a:t>
                </a:r>
                <a:r>
                  <a:rPr lang="en-US" sz="16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</a:rPr>
                  <a:t>rộng</a:t>
                </a:r>
                <a:r>
                  <a:rPr lang="en-US" sz="1600" dirty="0">
                    <a:solidFill>
                      <a:schemeClr val="tx1"/>
                    </a:solidFill>
                    <a:effectLst/>
                    <a:latin typeface="+mn-lt"/>
                    <a:ea typeface="+mn-ea"/>
                  </a:rPr>
                  <a:t>.</a:t>
                </a:r>
              </a:p>
              <a:p>
                <a:pPr indent="-228600" eaLnBrk="1" hangingPunct="1">
                  <a:lnSpc>
                    <a:spcPct val="90000"/>
                  </a:lnSpc>
                  <a:buFont typeface="Arial" panose="020B0604020202020204" pitchFamily="34" charset="0"/>
                  <a:buChar char="•"/>
                </a:pPr>
                <a:endParaRPr lang="en-US" sz="1600" dirty="0">
                  <a:solidFill>
                    <a:schemeClr val="tx2"/>
                  </a:solidFill>
                  <a:latin typeface="+mn-lt"/>
                  <a:ea typeface="+mn-ea"/>
                </a:endParaRPr>
              </a:p>
              <a:p>
                <a:pPr indent="-228600" eaLnBrk="1" hangingPunct="1">
                  <a:lnSpc>
                    <a:spcPct val="90000"/>
                  </a:lnSpc>
                  <a:buFont typeface="Arial" panose="020B0604020202020204" pitchFamily="34" charset="0"/>
                  <a:buChar char="•"/>
                </a:pPr>
                <a:endParaRPr lang="en-US" sz="1600" dirty="0">
                  <a:solidFill>
                    <a:schemeClr val="tx2"/>
                  </a:solidFill>
                  <a:latin typeface="+mn-lt"/>
                  <a:ea typeface="+mn-ea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2EC96D8-22C9-A738-2FE4-6ECB99A6B1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565" y="1574103"/>
                <a:ext cx="3355305" cy="4471781"/>
              </a:xfrm>
              <a:prstGeom prst="rect">
                <a:avLst/>
              </a:prstGeom>
              <a:blipFill>
                <a:blip r:embed="rId2"/>
                <a:stretch>
                  <a:fillRect l="-907" r="-1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Group 21">
            <a:extLst>
              <a:ext uri="{FF2B5EF4-FFF2-40B4-BE49-F238E27FC236}">
                <a16:creationId xmlns:a16="http://schemas.microsoft.com/office/drawing/2014/main" id="{569E5994-073E-4708-B3E6-43BFED0CEB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-669019" y="4465804"/>
            <a:ext cx="3061444" cy="1722949"/>
            <a:chOff x="-305" y="-1"/>
            <a:chExt cx="3832880" cy="2876136"/>
          </a:xfrm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532F818D-9087-4691-AABA-465619A0C2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68B7668A-5C96-4FB9-BFA9-38094EB87F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BF4F95BD-8661-4C45-94E3-CF3159BF4C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E85BBF8A-E2FB-47F6-A60F-4FB855D505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49148755-8D85-F0B0-36E2-5951C3465E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733800" y="1729866"/>
            <a:ext cx="4974341" cy="2508724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DD81D498-EAA8-40F3-8230-AE4DEDA383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6679642" y="0"/>
            <a:ext cx="2461685" cy="2837712"/>
            <a:chOff x="-305" y="-4155"/>
            <a:chExt cx="2514948" cy="2174333"/>
          </a:xfrm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262F2402-5879-41A3-ACEC-6D2811BA30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BBD41895-A230-4959-97BA-80F516383E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E670BD54-10A6-4092-9E32-647B2F870D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1C2B9A82-4826-4BF4-A16E-0B005FE761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57DA23-469C-D6BB-FA20-2B3C5FE04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C71AB354-3672-4ADC-BD69-459FDD26957D}" type="slidenum">
              <a:rPr lang="en-US" altLang="zh-CN" sz="120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  <a:defRPr/>
              </a:pPr>
              <a:t>13</a:t>
            </a:fld>
            <a:endParaRPr lang="en-US" altLang="zh-CN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D6D2A6F-5BFE-8200-DAB9-C47A472889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5744" y="4697747"/>
            <a:ext cx="4974342" cy="920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871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D1942232-83D0-49E2-AF9B-1F97E3C1EF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77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9E70D72-6E23-4015-A4A6-85C120C191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" y="0"/>
            <a:ext cx="914377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28A977F-B603-4D81-B0FC-C8DE048A7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28" y="-1"/>
            <a:ext cx="2521551" cy="2522848"/>
            <a:chOff x="-305" y="-1"/>
            <a:chExt cx="3832880" cy="2876136"/>
          </a:xfrm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0183CE8C-E039-4B2F-A36E-5FD5CD5DE1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3EB77281-FAB4-40D0-B3F3-264EC4AB20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815E59F3-75FC-494F-8737-5F00A4964F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43ADDCFA-B066-4D79-AB71-062E66E58F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Picture 5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4355FA9D-F00A-8FF6-4333-BA6000581B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627" y="3277301"/>
            <a:ext cx="6994813" cy="14162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787A6BE-DC51-5345-172B-A54ABD4227CF}"/>
              </a:ext>
            </a:extLst>
          </p:cNvPr>
          <p:cNvSpPr txBox="1"/>
          <p:nvPr/>
        </p:nvSpPr>
        <p:spPr>
          <a:xfrm>
            <a:off x="914286" y="573110"/>
            <a:ext cx="7086714" cy="23276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indent="-228600" eaLnBrk="1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600" dirty="0" err="1">
                <a:effectLst/>
                <a:latin typeface="+mn-lt"/>
                <a:ea typeface="+mn-ea"/>
              </a:rPr>
              <a:t>Dựa</a:t>
            </a:r>
            <a:r>
              <a:rPr lang="en-US" sz="1600" dirty="0">
                <a:effectLst/>
                <a:latin typeface="+mn-lt"/>
                <a:ea typeface="+mn-ea"/>
              </a:rPr>
              <a:t> </a:t>
            </a:r>
            <a:r>
              <a:rPr lang="en-US" sz="1600" dirty="0" err="1">
                <a:effectLst/>
                <a:latin typeface="+mn-lt"/>
                <a:ea typeface="+mn-ea"/>
              </a:rPr>
              <a:t>vào</a:t>
            </a:r>
            <a:r>
              <a:rPr lang="en-US" sz="1600" dirty="0">
                <a:effectLst/>
                <a:latin typeface="+mn-lt"/>
                <a:ea typeface="+mn-ea"/>
              </a:rPr>
              <a:t> </a:t>
            </a:r>
            <a:r>
              <a:rPr lang="en-US" sz="1600" dirty="0" err="1">
                <a:effectLst/>
                <a:latin typeface="+mn-lt"/>
                <a:ea typeface="+mn-ea"/>
              </a:rPr>
              <a:t>bảng</a:t>
            </a:r>
            <a:r>
              <a:rPr lang="en-US" sz="1600" dirty="0">
                <a:effectLst/>
                <a:latin typeface="+mn-lt"/>
                <a:ea typeface="+mn-ea"/>
              </a:rPr>
              <a:t> ASCII </a:t>
            </a:r>
            <a:r>
              <a:rPr lang="en-US" sz="1600" dirty="0" err="1">
                <a:effectLst/>
                <a:latin typeface="+mn-lt"/>
                <a:ea typeface="+mn-ea"/>
              </a:rPr>
              <a:t>kết</a:t>
            </a:r>
            <a:r>
              <a:rPr lang="en-US" sz="1600" dirty="0">
                <a:effectLst/>
                <a:latin typeface="+mn-lt"/>
                <a:ea typeface="+mn-ea"/>
              </a:rPr>
              <a:t> </a:t>
            </a:r>
            <a:r>
              <a:rPr lang="en-US" sz="1600" dirty="0" err="1">
                <a:effectLst/>
                <a:latin typeface="+mn-lt"/>
                <a:ea typeface="+mn-ea"/>
              </a:rPr>
              <a:t>hợp</a:t>
            </a:r>
            <a:r>
              <a:rPr lang="en-US" sz="1600" dirty="0">
                <a:effectLst/>
                <a:latin typeface="+mn-lt"/>
                <a:ea typeface="+mn-ea"/>
              </a:rPr>
              <a:t> </a:t>
            </a:r>
            <a:r>
              <a:rPr lang="en-US" sz="1600" dirty="0" err="1">
                <a:effectLst/>
                <a:latin typeface="+mn-lt"/>
                <a:ea typeface="+mn-ea"/>
              </a:rPr>
              <a:t>với</a:t>
            </a:r>
            <a:r>
              <a:rPr lang="en-US" sz="1600" dirty="0">
                <a:effectLst/>
                <a:latin typeface="+mn-lt"/>
                <a:ea typeface="+mn-ea"/>
              </a:rPr>
              <a:t> “e” </a:t>
            </a:r>
            <a:r>
              <a:rPr lang="en-US" sz="1600" dirty="0" err="1">
                <a:effectLst/>
                <a:latin typeface="+mn-lt"/>
                <a:ea typeface="+mn-ea"/>
              </a:rPr>
              <a:t>và</a:t>
            </a:r>
            <a:r>
              <a:rPr lang="en-US" sz="1600" dirty="0">
                <a:effectLst/>
                <a:latin typeface="+mn-lt"/>
                <a:ea typeface="+mn-ea"/>
              </a:rPr>
              <a:t> “N” </a:t>
            </a:r>
            <a:r>
              <a:rPr lang="en-US" sz="1600" dirty="0" err="1">
                <a:effectLst/>
                <a:latin typeface="+mn-lt"/>
                <a:ea typeface="+mn-ea"/>
              </a:rPr>
              <a:t>mà</a:t>
            </a:r>
            <a:r>
              <a:rPr lang="en-US" sz="1600" dirty="0">
                <a:effectLst/>
                <a:latin typeface="+mn-lt"/>
                <a:ea typeface="+mn-ea"/>
              </a:rPr>
              <a:t> </a:t>
            </a:r>
            <a:r>
              <a:rPr lang="en-US" sz="1600" dirty="0" err="1">
                <a:effectLst/>
                <a:latin typeface="+mn-lt"/>
                <a:ea typeface="+mn-ea"/>
              </a:rPr>
              <a:t>thuật</a:t>
            </a:r>
            <a:r>
              <a:rPr lang="en-US" sz="1600" dirty="0">
                <a:effectLst/>
                <a:latin typeface="+mn-lt"/>
                <a:ea typeface="+mn-ea"/>
              </a:rPr>
              <a:t> </a:t>
            </a:r>
            <a:r>
              <a:rPr lang="en-US" sz="1600" dirty="0" err="1">
                <a:effectLst/>
                <a:latin typeface="+mn-lt"/>
                <a:ea typeface="+mn-ea"/>
              </a:rPr>
              <a:t>toán</a:t>
            </a:r>
            <a:r>
              <a:rPr lang="en-US" sz="1600" dirty="0">
                <a:effectLst/>
                <a:latin typeface="+mn-lt"/>
                <a:ea typeface="+mn-ea"/>
              </a:rPr>
              <a:t> </a:t>
            </a:r>
            <a:r>
              <a:rPr lang="en-US" sz="1600" dirty="0" err="1">
                <a:effectLst/>
                <a:latin typeface="+mn-lt"/>
                <a:ea typeface="+mn-ea"/>
              </a:rPr>
              <a:t>cung</a:t>
            </a:r>
            <a:r>
              <a:rPr lang="en-US" sz="1600" dirty="0">
                <a:effectLst/>
                <a:latin typeface="+mn-lt"/>
                <a:ea typeface="+mn-ea"/>
              </a:rPr>
              <a:t> </a:t>
            </a:r>
            <a:r>
              <a:rPr lang="en-US" sz="1600" dirty="0" err="1">
                <a:effectLst/>
                <a:latin typeface="+mn-lt"/>
                <a:ea typeface="+mn-ea"/>
              </a:rPr>
              <a:t>cấp</a:t>
            </a:r>
            <a:r>
              <a:rPr lang="en-US" sz="1600" dirty="0">
                <a:effectLst/>
                <a:latin typeface="+mn-lt"/>
                <a:ea typeface="+mn-ea"/>
              </a:rPr>
              <a:t>, </a:t>
            </a:r>
            <a:r>
              <a:rPr lang="en-US" sz="1600" dirty="0" err="1">
                <a:effectLst/>
                <a:latin typeface="+mn-lt"/>
                <a:ea typeface="+mn-ea"/>
              </a:rPr>
              <a:t>chúng</a:t>
            </a:r>
            <a:r>
              <a:rPr lang="en-US" sz="1600" dirty="0">
                <a:effectLst/>
                <a:latin typeface="+mn-lt"/>
                <a:ea typeface="+mn-ea"/>
              </a:rPr>
              <a:t> ta </a:t>
            </a:r>
            <a:r>
              <a:rPr lang="en-US" sz="1600" dirty="0" err="1">
                <a:effectLst/>
                <a:latin typeface="+mn-lt"/>
                <a:ea typeface="+mn-ea"/>
              </a:rPr>
              <a:t>có</a:t>
            </a:r>
            <a:r>
              <a:rPr lang="en-US" sz="1600" dirty="0">
                <a:effectLst/>
                <a:latin typeface="+mn-lt"/>
                <a:ea typeface="+mn-ea"/>
              </a:rPr>
              <a:t> </a:t>
            </a:r>
            <a:r>
              <a:rPr lang="en-US" sz="1600" dirty="0" err="1">
                <a:effectLst/>
                <a:latin typeface="+mn-lt"/>
                <a:ea typeface="+mn-ea"/>
              </a:rPr>
              <a:t>được</a:t>
            </a:r>
            <a:r>
              <a:rPr lang="en-US" sz="1600" dirty="0">
                <a:effectLst/>
                <a:latin typeface="+mn-lt"/>
                <a:ea typeface="+mn-ea"/>
              </a:rPr>
              <a:t> </a:t>
            </a:r>
            <a:r>
              <a:rPr lang="en-US" sz="1600" dirty="0" err="1">
                <a:effectLst/>
                <a:latin typeface="+mn-lt"/>
                <a:ea typeface="+mn-ea"/>
              </a:rPr>
              <a:t>đoạn</a:t>
            </a:r>
            <a:r>
              <a:rPr lang="en-US" sz="1600" dirty="0">
                <a:effectLst/>
                <a:latin typeface="+mn-lt"/>
                <a:ea typeface="+mn-ea"/>
              </a:rPr>
              <a:t> </a:t>
            </a:r>
            <a:r>
              <a:rPr lang="en-US" sz="1600" dirty="0" err="1">
                <a:effectLst/>
                <a:latin typeface="+mn-lt"/>
                <a:ea typeface="+mn-ea"/>
              </a:rPr>
              <a:t>mã</a:t>
            </a:r>
            <a:r>
              <a:rPr lang="en-US" sz="1600" dirty="0">
                <a:effectLst/>
                <a:latin typeface="+mn-lt"/>
                <a:ea typeface="+mn-ea"/>
              </a:rPr>
              <a:t> </a:t>
            </a:r>
            <a:r>
              <a:rPr lang="en-US" sz="1600" dirty="0" err="1">
                <a:effectLst/>
                <a:latin typeface="+mn-lt"/>
                <a:ea typeface="+mn-ea"/>
              </a:rPr>
              <a:t>hoá</a:t>
            </a:r>
            <a:r>
              <a:rPr lang="en-US" sz="1600" dirty="0">
                <a:effectLst/>
                <a:latin typeface="+mn-lt"/>
                <a:ea typeface="+mn-ea"/>
              </a:rPr>
              <a:t> </a:t>
            </a:r>
            <a:r>
              <a:rPr lang="en-US" sz="1600" dirty="0" err="1">
                <a:effectLst/>
                <a:latin typeface="+mn-lt"/>
                <a:ea typeface="+mn-ea"/>
              </a:rPr>
              <a:t>như</a:t>
            </a:r>
            <a:r>
              <a:rPr lang="en-US" sz="1600" dirty="0">
                <a:effectLst/>
                <a:latin typeface="+mn-lt"/>
                <a:ea typeface="+mn-ea"/>
              </a:rPr>
              <a:t> </a:t>
            </a:r>
            <a:r>
              <a:rPr lang="en-US" sz="1600" dirty="0" err="1">
                <a:effectLst/>
                <a:latin typeface="+mn-lt"/>
                <a:ea typeface="+mn-ea"/>
              </a:rPr>
              <a:t>trên</a:t>
            </a:r>
            <a:r>
              <a:rPr lang="en-US" sz="1600" dirty="0">
                <a:effectLst/>
                <a:latin typeface="+mn-lt"/>
                <a:ea typeface="+mn-ea"/>
              </a:rPr>
              <a:t>.</a:t>
            </a:r>
          </a:p>
          <a:p>
            <a:pPr marL="0" marR="0" indent="-228600" eaLnBrk="1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600" dirty="0" err="1">
                <a:effectLst/>
                <a:latin typeface="+mn-lt"/>
                <a:ea typeface="+mn-ea"/>
              </a:rPr>
              <a:t>Để</a:t>
            </a:r>
            <a:r>
              <a:rPr lang="en-US" sz="1600" dirty="0">
                <a:effectLst/>
                <a:latin typeface="+mn-lt"/>
                <a:ea typeface="+mn-ea"/>
              </a:rPr>
              <a:t> </a:t>
            </a:r>
            <a:r>
              <a:rPr lang="en-US" sz="1600" dirty="0" err="1">
                <a:effectLst/>
                <a:latin typeface="+mn-lt"/>
                <a:ea typeface="+mn-ea"/>
              </a:rPr>
              <a:t>giải</a:t>
            </a:r>
            <a:r>
              <a:rPr lang="en-US" sz="1600" dirty="0">
                <a:effectLst/>
                <a:latin typeface="+mn-lt"/>
                <a:ea typeface="+mn-ea"/>
              </a:rPr>
              <a:t> </a:t>
            </a:r>
            <a:r>
              <a:rPr lang="en-US" sz="1600" dirty="0" err="1">
                <a:effectLst/>
                <a:latin typeface="+mn-lt"/>
                <a:ea typeface="+mn-ea"/>
              </a:rPr>
              <a:t>mã</a:t>
            </a:r>
            <a:r>
              <a:rPr lang="en-US" sz="1600" dirty="0">
                <a:effectLst/>
                <a:latin typeface="+mn-lt"/>
                <a:ea typeface="+mn-ea"/>
              </a:rPr>
              <a:t> </a:t>
            </a:r>
            <a:r>
              <a:rPr lang="en-US" sz="1600" dirty="0" err="1">
                <a:effectLst/>
                <a:latin typeface="+mn-lt"/>
                <a:ea typeface="+mn-ea"/>
              </a:rPr>
              <a:t>đoạn</a:t>
            </a:r>
            <a:r>
              <a:rPr lang="en-US" sz="1600" dirty="0">
                <a:effectLst/>
                <a:latin typeface="+mn-lt"/>
                <a:ea typeface="+mn-ea"/>
              </a:rPr>
              <a:t> </a:t>
            </a:r>
            <a:r>
              <a:rPr lang="en-US" sz="1600" dirty="0" err="1">
                <a:effectLst/>
                <a:latin typeface="+mn-lt"/>
                <a:ea typeface="+mn-ea"/>
              </a:rPr>
              <a:t>mã</a:t>
            </a:r>
            <a:r>
              <a:rPr lang="en-US" sz="1600" dirty="0">
                <a:effectLst/>
                <a:latin typeface="+mn-lt"/>
                <a:ea typeface="+mn-ea"/>
              </a:rPr>
              <a:t> </a:t>
            </a:r>
            <a:r>
              <a:rPr lang="en-US" sz="1600" dirty="0" err="1">
                <a:effectLst/>
                <a:latin typeface="+mn-lt"/>
                <a:ea typeface="+mn-ea"/>
              </a:rPr>
              <a:t>trên</a:t>
            </a:r>
            <a:r>
              <a:rPr lang="en-US" sz="1600" dirty="0">
                <a:effectLst/>
                <a:latin typeface="+mn-lt"/>
                <a:ea typeface="+mn-ea"/>
              </a:rPr>
              <a:t> ta </a:t>
            </a:r>
            <a:r>
              <a:rPr lang="en-US" sz="1600" dirty="0" err="1">
                <a:effectLst/>
                <a:latin typeface="+mn-lt"/>
                <a:ea typeface="+mn-ea"/>
              </a:rPr>
              <a:t>dùng</a:t>
            </a:r>
            <a:r>
              <a:rPr lang="en-US" sz="1600" dirty="0">
                <a:effectLst/>
                <a:latin typeface="+mn-lt"/>
                <a:ea typeface="+mn-ea"/>
              </a:rPr>
              <a:t> “d” </a:t>
            </a:r>
            <a:r>
              <a:rPr lang="en-US" sz="1600" dirty="0" err="1">
                <a:effectLst/>
                <a:latin typeface="+mn-lt"/>
                <a:ea typeface="+mn-ea"/>
              </a:rPr>
              <a:t>và</a:t>
            </a:r>
            <a:r>
              <a:rPr lang="en-US" sz="1600" dirty="0">
                <a:effectLst/>
                <a:latin typeface="+mn-lt"/>
                <a:ea typeface="+mn-ea"/>
              </a:rPr>
              <a:t> “N” </a:t>
            </a:r>
            <a:r>
              <a:rPr lang="en-US" sz="1600" dirty="0" err="1">
                <a:effectLst/>
                <a:latin typeface="+mn-lt"/>
                <a:ea typeface="+mn-ea"/>
              </a:rPr>
              <a:t>từ</a:t>
            </a:r>
            <a:r>
              <a:rPr lang="en-US" sz="1600" dirty="0">
                <a:effectLst/>
                <a:latin typeface="+mn-lt"/>
                <a:ea typeface="+mn-ea"/>
              </a:rPr>
              <a:t> </a:t>
            </a:r>
            <a:r>
              <a:rPr lang="en-US" sz="1600" dirty="0" err="1">
                <a:effectLst/>
                <a:latin typeface="+mn-lt"/>
                <a:ea typeface="+mn-ea"/>
              </a:rPr>
              <a:t>thuật</a:t>
            </a:r>
            <a:r>
              <a:rPr lang="en-US" sz="1600" dirty="0">
                <a:effectLst/>
                <a:latin typeface="+mn-lt"/>
                <a:ea typeface="+mn-ea"/>
              </a:rPr>
              <a:t> </a:t>
            </a:r>
            <a:r>
              <a:rPr lang="en-US" sz="1600" dirty="0" err="1">
                <a:effectLst/>
                <a:latin typeface="+mn-lt"/>
                <a:ea typeface="+mn-ea"/>
              </a:rPr>
              <a:t>toán</a:t>
            </a:r>
            <a:r>
              <a:rPr lang="en-US" sz="1600" dirty="0">
                <a:effectLst/>
                <a:latin typeface="+mn-lt"/>
                <a:ea typeface="+mn-ea"/>
              </a:rPr>
              <a:t>, ta </a:t>
            </a:r>
            <a:r>
              <a:rPr lang="en-US" sz="1600" dirty="0" err="1">
                <a:effectLst/>
                <a:latin typeface="+mn-lt"/>
                <a:ea typeface="+mn-ea"/>
              </a:rPr>
              <a:t>giải</a:t>
            </a:r>
            <a:r>
              <a:rPr lang="en-US" sz="1600" dirty="0">
                <a:effectLst/>
                <a:latin typeface="+mn-lt"/>
                <a:ea typeface="+mn-ea"/>
              </a:rPr>
              <a:t> </a:t>
            </a:r>
            <a:r>
              <a:rPr lang="en-US" sz="1600" dirty="0" err="1">
                <a:effectLst/>
                <a:latin typeface="+mn-lt"/>
                <a:ea typeface="+mn-ea"/>
              </a:rPr>
              <a:t>mã</a:t>
            </a:r>
            <a:r>
              <a:rPr lang="en-US" sz="1600" dirty="0">
                <a:effectLst/>
                <a:latin typeface="+mn-lt"/>
                <a:ea typeface="+mn-ea"/>
              </a:rPr>
              <a:t> </a:t>
            </a:r>
            <a:r>
              <a:rPr lang="en-US" sz="1600" dirty="0" err="1">
                <a:effectLst/>
                <a:latin typeface="+mn-lt"/>
                <a:ea typeface="+mn-ea"/>
              </a:rPr>
              <a:t>được</a:t>
            </a:r>
            <a:r>
              <a:rPr lang="en-US" sz="1600" dirty="0">
                <a:effectLst/>
                <a:latin typeface="+mn-lt"/>
                <a:ea typeface="+mn-ea"/>
              </a:rPr>
              <a:t> </a:t>
            </a:r>
            <a:r>
              <a:rPr lang="en-US" sz="1600" dirty="0" err="1">
                <a:effectLst/>
                <a:latin typeface="+mn-lt"/>
                <a:ea typeface="+mn-ea"/>
              </a:rPr>
              <a:t>đoạn</a:t>
            </a:r>
            <a:r>
              <a:rPr lang="en-US" sz="1600" dirty="0">
                <a:effectLst/>
                <a:latin typeface="+mn-lt"/>
                <a:ea typeface="+mn-ea"/>
              </a:rPr>
              <a:t> tin </a:t>
            </a:r>
            <a:r>
              <a:rPr lang="en-US" sz="1600" dirty="0" err="1">
                <a:effectLst/>
                <a:latin typeface="+mn-lt"/>
                <a:ea typeface="+mn-ea"/>
              </a:rPr>
              <a:t>nhắn</a:t>
            </a:r>
            <a:r>
              <a:rPr lang="en-US" sz="1600" dirty="0">
                <a:effectLst/>
                <a:latin typeface="+mn-lt"/>
                <a:ea typeface="+mn-ea"/>
              </a:rPr>
              <a:t> ban </a:t>
            </a:r>
            <a:r>
              <a:rPr lang="en-US" sz="1600" dirty="0" err="1">
                <a:effectLst/>
                <a:latin typeface="+mn-lt"/>
                <a:ea typeface="+mn-ea"/>
              </a:rPr>
              <a:t>đầu</a:t>
            </a:r>
            <a:r>
              <a:rPr lang="en-US" sz="1600" dirty="0">
                <a:effectLst/>
                <a:latin typeface="+mn-lt"/>
                <a:ea typeface="+mn-ea"/>
              </a:rPr>
              <a:t>.</a:t>
            </a:r>
          </a:p>
          <a:p>
            <a:pPr indent="-228600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2"/>
              </a:solidFill>
              <a:latin typeface="+mn-lt"/>
              <a:ea typeface="+mn-ea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A3F2C0-DD1F-0DAF-B095-15CA02735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C71AB354-3672-4ADC-BD69-459FDD26957D}" type="slidenum">
              <a:rPr lang="en-US" altLang="zh-CN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  <a:defRPr/>
              </a:pPr>
              <a:t>14</a:t>
            </a:fld>
            <a:endParaRPr lang="en-US" altLang="zh-CN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78D9229-E61D-4FEE-8321-2F8B64A8CA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 flipH="1">
            <a:off x="7370569" y="5084569"/>
            <a:ext cx="2151670" cy="1395192"/>
            <a:chOff x="-305" y="-4155"/>
            <a:chExt cx="2514948" cy="2174333"/>
          </a:xfrm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1FDD3CCB-26A3-4D79-AEB6-7A60CF980D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E9AC4470-5113-4709-B29F-CDB937F254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3E0D146C-9DAB-421E-AE88-5F854BF3F7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12EB32A5-4408-4F6C-84B2-F9A908237A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090365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54A6836E-C603-43CB-9DA7-89D8E3FA38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914377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96007DD-F9BF-4F0F-B8C6-C514B28419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" y="0"/>
            <a:ext cx="914377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237AD9-C559-B52C-C1E5-579FE8319F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443" y="1321056"/>
            <a:ext cx="8013114" cy="19919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eaLnBrk="1" hangingPunct="1">
              <a:lnSpc>
                <a:spcPct val="90000"/>
              </a:lnSpc>
            </a:pPr>
            <a:r>
              <a:rPr lang="en-US" sz="4500" kern="1200" dirty="0">
                <a:latin typeface="+mj-lt"/>
                <a:ea typeface="+mj-ea"/>
                <a:cs typeface="+mj-cs"/>
              </a:rPr>
              <a:t>Xin </a:t>
            </a:r>
            <a:r>
              <a:rPr lang="en-US" sz="4500" kern="1200" dirty="0" err="1">
                <a:latin typeface="+mj-lt"/>
                <a:ea typeface="+mj-ea"/>
                <a:cs typeface="+mj-cs"/>
              </a:rPr>
              <a:t>cảm</a:t>
            </a:r>
            <a:r>
              <a:rPr lang="en-US" sz="4500" kern="1200" dirty="0">
                <a:latin typeface="+mj-lt"/>
                <a:ea typeface="+mj-ea"/>
                <a:cs typeface="+mj-cs"/>
              </a:rPr>
              <a:t> </a:t>
            </a:r>
            <a:r>
              <a:rPr lang="en-US" sz="4500" kern="1200" dirty="0" err="1">
                <a:latin typeface="+mj-lt"/>
                <a:ea typeface="+mj-ea"/>
                <a:cs typeface="+mj-cs"/>
              </a:rPr>
              <a:t>ơn</a:t>
            </a:r>
            <a:endParaRPr lang="en-US" sz="4500" kern="1200" dirty="0">
              <a:latin typeface="+mj-lt"/>
              <a:ea typeface="+mj-ea"/>
              <a:cs typeface="+mj-cs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A0FAFCA-5C96-453B-83B7-A9AEF7F18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900351" y="0"/>
            <a:ext cx="3243649" cy="264114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4A0F84AE-A24D-4353-B1BA-BD80DAA385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AF093259-3E74-43A1-944B-B106C8105E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AAA28A35-1E54-4054-BB95-42FAFA13A9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BA3A17F-F3BD-4B94-9CC8-006700210F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D0398DD-AD75-4E2B-A3C6-35073082A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-799165" y="4001437"/>
            <a:ext cx="3655725" cy="2057400"/>
            <a:chOff x="-305" y="-1"/>
            <a:chExt cx="3832880" cy="2876136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3E4F247-A844-4CD1-A37E-B7EA0DA2DB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E2387B1B-D4D3-493F-8D7A-C7A89DBD4A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3404477-1F13-4859-84DA-12A303ACAD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1B8C62FD-B708-4F00-80BB-1250C60119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324960-6733-1D1D-B014-4FB93D92D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C71AB354-3672-4ADC-BD69-459FDD26957D}" type="slidenum">
              <a:rPr lang="en-US" altLang="zh-CN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  <a:defRPr/>
              </a:pPr>
              <a:t>15</a:t>
            </a:fld>
            <a:endParaRPr lang="en-US" altLang="zh-CN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07878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9369" y="1681544"/>
            <a:ext cx="8229600" cy="18288"/>
          </a:xfrm>
          <a:custGeom>
            <a:avLst/>
            <a:gdLst>
              <a:gd name="connsiteX0" fmla="*/ 0 w 8229600"/>
              <a:gd name="connsiteY0" fmla="*/ 0 h 18288"/>
              <a:gd name="connsiteX1" fmla="*/ 521208 w 8229600"/>
              <a:gd name="connsiteY1" fmla="*/ 0 h 18288"/>
              <a:gd name="connsiteX2" fmla="*/ 1371600 w 8229600"/>
              <a:gd name="connsiteY2" fmla="*/ 0 h 18288"/>
              <a:gd name="connsiteX3" fmla="*/ 2221992 w 8229600"/>
              <a:gd name="connsiteY3" fmla="*/ 0 h 18288"/>
              <a:gd name="connsiteX4" fmla="*/ 3072384 w 8229600"/>
              <a:gd name="connsiteY4" fmla="*/ 0 h 18288"/>
              <a:gd name="connsiteX5" fmla="*/ 3511296 w 8229600"/>
              <a:gd name="connsiteY5" fmla="*/ 0 h 18288"/>
              <a:gd name="connsiteX6" fmla="*/ 4114800 w 8229600"/>
              <a:gd name="connsiteY6" fmla="*/ 0 h 18288"/>
              <a:gd name="connsiteX7" fmla="*/ 4553712 w 8229600"/>
              <a:gd name="connsiteY7" fmla="*/ 0 h 18288"/>
              <a:gd name="connsiteX8" fmla="*/ 5239512 w 8229600"/>
              <a:gd name="connsiteY8" fmla="*/ 0 h 18288"/>
              <a:gd name="connsiteX9" fmla="*/ 5843016 w 8229600"/>
              <a:gd name="connsiteY9" fmla="*/ 0 h 18288"/>
              <a:gd name="connsiteX10" fmla="*/ 6611112 w 8229600"/>
              <a:gd name="connsiteY10" fmla="*/ 0 h 18288"/>
              <a:gd name="connsiteX11" fmla="*/ 7461504 w 8229600"/>
              <a:gd name="connsiteY11" fmla="*/ 0 h 18288"/>
              <a:gd name="connsiteX12" fmla="*/ 8229600 w 8229600"/>
              <a:gd name="connsiteY12" fmla="*/ 0 h 18288"/>
              <a:gd name="connsiteX13" fmla="*/ 8229600 w 8229600"/>
              <a:gd name="connsiteY13" fmla="*/ 18288 h 18288"/>
              <a:gd name="connsiteX14" fmla="*/ 7461504 w 8229600"/>
              <a:gd name="connsiteY14" fmla="*/ 18288 h 18288"/>
              <a:gd name="connsiteX15" fmla="*/ 6940296 w 8229600"/>
              <a:gd name="connsiteY15" fmla="*/ 18288 h 18288"/>
              <a:gd name="connsiteX16" fmla="*/ 6419088 w 8229600"/>
              <a:gd name="connsiteY16" fmla="*/ 18288 h 18288"/>
              <a:gd name="connsiteX17" fmla="*/ 5650992 w 8229600"/>
              <a:gd name="connsiteY17" fmla="*/ 18288 h 18288"/>
              <a:gd name="connsiteX18" fmla="*/ 5129784 w 8229600"/>
              <a:gd name="connsiteY18" fmla="*/ 18288 h 18288"/>
              <a:gd name="connsiteX19" fmla="*/ 4690872 w 8229600"/>
              <a:gd name="connsiteY19" fmla="*/ 18288 h 18288"/>
              <a:gd name="connsiteX20" fmla="*/ 4087368 w 8229600"/>
              <a:gd name="connsiteY20" fmla="*/ 18288 h 18288"/>
              <a:gd name="connsiteX21" fmla="*/ 3401568 w 8229600"/>
              <a:gd name="connsiteY21" fmla="*/ 18288 h 18288"/>
              <a:gd name="connsiteX22" fmla="*/ 2798064 w 8229600"/>
              <a:gd name="connsiteY22" fmla="*/ 18288 h 18288"/>
              <a:gd name="connsiteX23" fmla="*/ 2276856 w 8229600"/>
              <a:gd name="connsiteY23" fmla="*/ 18288 h 18288"/>
              <a:gd name="connsiteX24" fmla="*/ 1426464 w 8229600"/>
              <a:gd name="connsiteY24" fmla="*/ 18288 h 18288"/>
              <a:gd name="connsiteX25" fmla="*/ 740664 w 8229600"/>
              <a:gd name="connsiteY25" fmla="*/ 18288 h 18288"/>
              <a:gd name="connsiteX26" fmla="*/ 0 w 8229600"/>
              <a:gd name="connsiteY26" fmla="*/ 18288 h 18288"/>
              <a:gd name="connsiteX27" fmla="*/ 0 w 8229600"/>
              <a:gd name="connsiteY27" fmla="*/ 0 h 18288"/>
              <a:gd name="connsiteX0" fmla="*/ 0 w 8229600"/>
              <a:gd name="connsiteY0" fmla="*/ 0 h 18288"/>
              <a:gd name="connsiteX1" fmla="*/ 521208 w 8229600"/>
              <a:gd name="connsiteY1" fmla="*/ 0 h 18288"/>
              <a:gd name="connsiteX2" fmla="*/ 960120 w 8229600"/>
              <a:gd name="connsiteY2" fmla="*/ 0 h 18288"/>
              <a:gd name="connsiteX3" fmla="*/ 1481328 w 8229600"/>
              <a:gd name="connsiteY3" fmla="*/ 0 h 18288"/>
              <a:gd name="connsiteX4" fmla="*/ 2167128 w 8229600"/>
              <a:gd name="connsiteY4" fmla="*/ 0 h 18288"/>
              <a:gd name="connsiteX5" fmla="*/ 2935224 w 8229600"/>
              <a:gd name="connsiteY5" fmla="*/ 0 h 18288"/>
              <a:gd name="connsiteX6" fmla="*/ 3785616 w 8229600"/>
              <a:gd name="connsiteY6" fmla="*/ 0 h 18288"/>
              <a:gd name="connsiteX7" fmla="*/ 4636008 w 8229600"/>
              <a:gd name="connsiteY7" fmla="*/ 0 h 18288"/>
              <a:gd name="connsiteX8" fmla="*/ 5239512 w 8229600"/>
              <a:gd name="connsiteY8" fmla="*/ 0 h 18288"/>
              <a:gd name="connsiteX9" fmla="*/ 6007608 w 8229600"/>
              <a:gd name="connsiteY9" fmla="*/ 0 h 18288"/>
              <a:gd name="connsiteX10" fmla="*/ 6693408 w 8229600"/>
              <a:gd name="connsiteY10" fmla="*/ 0 h 18288"/>
              <a:gd name="connsiteX11" fmla="*/ 7296912 w 8229600"/>
              <a:gd name="connsiteY11" fmla="*/ 0 h 18288"/>
              <a:gd name="connsiteX12" fmla="*/ 8229600 w 8229600"/>
              <a:gd name="connsiteY12" fmla="*/ 0 h 18288"/>
              <a:gd name="connsiteX13" fmla="*/ 8229600 w 8229600"/>
              <a:gd name="connsiteY13" fmla="*/ 18288 h 18288"/>
              <a:gd name="connsiteX14" fmla="*/ 7626096 w 8229600"/>
              <a:gd name="connsiteY14" fmla="*/ 18288 h 18288"/>
              <a:gd name="connsiteX15" fmla="*/ 7022592 w 8229600"/>
              <a:gd name="connsiteY15" fmla="*/ 18288 h 18288"/>
              <a:gd name="connsiteX16" fmla="*/ 6172200 w 8229600"/>
              <a:gd name="connsiteY16" fmla="*/ 18288 h 18288"/>
              <a:gd name="connsiteX17" fmla="*/ 5650992 w 8229600"/>
              <a:gd name="connsiteY17" fmla="*/ 18288 h 18288"/>
              <a:gd name="connsiteX18" fmla="*/ 4882896 w 8229600"/>
              <a:gd name="connsiteY18" fmla="*/ 18288 h 18288"/>
              <a:gd name="connsiteX19" fmla="*/ 4443984 w 8229600"/>
              <a:gd name="connsiteY19" fmla="*/ 18288 h 18288"/>
              <a:gd name="connsiteX20" fmla="*/ 3758184 w 8229600"/>
              <a:gd name="connsiteY20" fmla="*/ 18288 h 18288"/>
              <a:gd name="connsiteX21" fmla="*/ 3236976 w 8229600"/>
              <a:gd name="connsiteY21" fmla="*/ 18288 h 18288"/>
              <a:gd name="connsiteX22" fmla="*/ 2386584 w 8229600"/>
              <a:gd name="connsiteY22" fmla="*/ 18288 h 18288"/>
              <a:gd name="connsiteX23" fmla="*/ 1947672 w 8229600"/>
              <a:gd name="connsiteY23" fmla="*/ 18288 h 18288"/>
              <a:gd name="connsiteX24" fmla="*/ 1261872 w 8229600"/>
              <a:gd name="connsiteY24" fmla="*/ 18288 h 18288"/>
              <a:gd name="connsiteX25" fmla="*/ 822960 w 8229600"/>
              <a:gd name="connsiteY25" fmla="*/ 18288 h 18288"/>
              <a:gd name="connsiteX26" fmla="*/ 0 w 8229600"/>
              <a:gd name="connsiteY26" fmla="*/ 18288 h 18288"/>
              <a:gd name="connsiteX27" fmla="*/ 0 w 8229600"/>
              <a:gd name="connsiteY2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8229600" h="18288" fill="none" extrusionOk="0">
                <a:moveTo>
                  <a:pt x="0" y="0"/>
                </a:moveTo>
                <a:cubicBezTo>
                  <a:pt x="215278" y="6969"/>
                  <a:pt x="340572" y="21894"/>
                  <a:pt x="521208" y="0"/>
                </a:cubicBezTo>
                <a:cubicBezTo>
                  <a:pt x="745939" y="29643"/>
                  <a:pt x="1127486" y="-40512"/>
                  <a:pt x="1371600" y="0"/>
                </a:cubicBezTo>
                <a:cubicBezTo>
                  <a:pt x="1567490" y="28416"/>
                  <a:pt x="1945702" y="13075"/>
                  <a:pt x="2221992" y="0"/>
                </a:cubicBezTo>
                <a:cubicBezTo>
                  <a:pt x="2446218" y="-17340"/>
                  <a:pt x="2853686" y="-7924"/>
                  <a:pt x="3072384" y="0"/>
                </a:cubicBezTo>
                <a:cubicBezTo>
                  <a:pt x="3286960" y="20656"/>
                  <a:pt x="3324417" y="20174"/>
                  <a:pt x="3511296" y="0"/>
                </a:cubicBezTo>
                <a:cubicBezTo>
                  <a:pt x="3710690" y="-39182"/>
                  <a:pt x="3945457" y="-64074"/>
                  <a:pt x="4114800" y="0"/>
                </a:cubicBezTo>
                <a:cubicBezTo>
                  <a:pt x="4336079" y="28138"/>
                  <a:pt x="4420759" y="12117"/>
                  <a:pt x="4553712" y="0"/>
                </a:cubicBezTo>
                <a:cubicBezTo>
                  <a:pt x="4688252" y="-2224"/>
                  <a:pt x="5047430" y="19664"/>
                  <a:pt x="5239512" y="0"/>
                </a:cubicBezTo>
                <a:cubicBezTo>
                  <a:pt x="5424392" y="-49610"/>
                  <a:pt x="5708717" y="13540"/>
                  <a:pt x="5843016" y="0"/>
                </a:cubicBezTo>
                <a:cubicBezTo>
                  <a:pt x="6005788" y="32949"/>
                  <a:pt x="6198255" y="37080"/>
                  <a:pt x="6611112" y="0"/>
                </a:cubicBezTo>
                <a:cubicBezTo>
                  <a:pt x="6954152" y="635"/>
                  <a:pt x="7244390" y="18057"/>
                  <a:pt x="7461504" y="0"/>
                </a:cubicBezTo>
                <a:cubicBezTo>
                  <a:pt x="7693790" y="9882"/>
                  <a:pt x="7984486" y="17646"/>
                  <a:pt x="8229600" y="0"/>
                </a:cubicBezTo>
                <a:cubicBezTo>
                  <a:pt x="8228428" y="6016"/>
                  <a:pt x="8229853" y="9684"/>
                  <a:pt x="8229600" y="18288"/>
                </a:cubicBezTo>
                <a:cubicBezTo>
                  <a:pt x="7945777" y="19945"/>
                  <a:pt x="7812308" y="-8511"/>
                  <a:pt x="7461504" y="18288"/>
                </a:cubicBezTo>
                <a:cubicBezTo>
                  <a:pt x="7129391" y="53185"/>
                  <a:pt x="7087333" y="41906"/>
                  <a:pt x="6940296" y="18288"/>
                </a:cubicBezTo>
                <a:cubicBezTo>
                  <a:pt x="6810862" y="-23020"/>
                  <a:pt x="6701312" y="19361"/>
                  <a:pt x="6419088" y="18288"/>
                </a:cubicBezTo>
                <a:cubicBezTo>
                  <a:pt x="6152777" y="18855"/>
                  <a:pt x="5868611" y="48802"/>
                  <a:pt x="5650992" y="18288"/>
                </a:cubicBezTo>
                <a:cubicBezTo>
                  <a:pt x="5439747" y="15250"/>
                  <a:pt x="5334901" y="-1044"/>
                  <a:pt x="5129784" y="18288"/>
                </a:cubicBezTo>
                <a:cubicBezTo>
                  <a:pt x="4955906" y="40458"/>
                  <a:pt x="4793216" y="33888"/>
                  <a:pt x="4690872" y="18288"/>
                </a:cubicBezTo>
                <a:cubicBezTo>
                  <a:pt x="4552374" y="31087"/>
                  <a:pt x="4318742" y="6248"/>
                  <a:pt x="4087368" y="18288"/>
                </a:cubicBezTo>
                <a:cubicBezTo>
                  <a:pt x="3849418" y="32625"/>
                  <a:pt x="3751577" y="29688"/>
                  <a:pt x="3401568" y="18288"/>
                </a:cubicBezTo>
                <a:cubicBezTo>
                  <a:pt x="3067953" y="20409"/>
                  <a:pt x="3012425" y="26879"/>
                  <a:pt x="2798064" y="18288"/>
                </a:cubicBezTo>
                <a:cubicBezTo>
                  <a:pt x="2565154" y="16520"/>
                  <a:pt x="2426719" y="-31794"/>
                  <a:pt x="2276856" y="18288"/>
                </a:cubicBezTo>
                <a:cubicBezTo>
                  <a:pt x="2090980" y="4382"/>
                  <a:pt x="1702030" y="-8180"/>
                  <a:pt x="1426464" y="18288"/>
                </a:cubicBezTo>
                <a:cubicBezTo>
                  <a:pt x="1104481" y="69643"/>
                  <a:pt x="985013" y="-7690"/>
                  <a:pt x="740664" y="18288"/>
                </a:cubicBezTo>
                <a:cubicBezTo>
                  <a:pt x="507391" y="41643"/>
                  <a:pt x="191740" y="-11654"/>
                  <a:pt x="0" y="18288"/>
                </a:cubicBezTo>
                <a:cubicBezTo>
                  <a:pt x="714" y="9707"/>
                  <a:pt x="1025" y="3120"/>
                  <a:pt x="0" y="0"/>
                </a:cubicBezTo>
                <a:close/>
              </a:path>
              <a:path w="8229600" h="18288" stroke="0" extrusionOk="0">
                <a:moveTo>
                  <a:pt x="0" y="0"/>
                </a:moveTo>
                <a:cubicBezTo>
                  <a:pt x="270709" y="-27213"/>
                  <a:pt x="397128" y="23656"/>
                  <a:pt x="521208" y="0"/>
                </a:cubicBezTo>
                <a:cubicBezTo>
                  <a:pt x="631319" y="-5947"/>
                  <a:pt x="842157" y="28261"/>
                  <a:pt x="960120" y="0"/>
                </a:cubicBezTo>
                <a:cubicBezTo>
                  <a:pt x="1077930" y="6549"/>
                  <a:pt x="1318669" y="-15893"/>
                  <a:pt x="1481328" y="0"/>
                </a:cubicBezTo>
                <a:cubicBezTo>
                  <a:pt x="1659104" y="-21090"/>
                  <a:pt x="1870243" y="69945"/>
                  <a:pt x="2167128" y="0"/>
                </a:cubicBezTo>
                <a:cubicBezTo>
                  <a:pt x="2460684" y="-5519"/>
                  <a:pt x="2753885" y="-62993"/>
                  <a:pt x="2935224" y="0"/>
                </a:cubicBezTo>
                <a:cubicBezTo>
                  <a:pt x="3115119" y="56580"/>
                  <a:pt x="3535280" y="40687"/>
                  <a:pt x="3785616" y="0"/>
                </a:cubicBezTo>
                <a:cubicBezTo>
                  <a:pt x="4057881" y="25645"/>
                  <a:pt x="4308335" y="-2666"/>
                  <a:pt x="4636008" y="0"/>
                </a:cubicBezTo>
                <a:cubicBezTo>
                  <a:pt x="4987152" y="19805"/>
                  <a:pt x="5025979" y="14149"/>
                  <a:pt x="5239512" y="0"/>
                </a:cubicBezTo>
                <a:cubicBezTo>
                  <a:pt x="5437586" y="211"/>
                  <a:pt x="5752721" y="5618"/>
                  <a:pt x="6007608" y="0"/>
                </a:cubicBezTo>
                <a:cubicBezTo>
                  <a:pt x="6280137" y="-5132"/>
                  <a:pt x="6386079" y="-21510"/>
                  <a:pt x="6693408" y="0"/>
                </a:cubicBezTo>
                <a:cubicBezTo>
                  <a:pt x="6986580" y="4991"/>
                  <a:pt x="7015252" y="-18088"/>
                  <a:pt x="7296912" y="0"/>
                </a:cubicBezTo>
                <a:cubicBezTo>
                  <a:pt x="7569796" y="10390"/>
                  <a:pt x="7895472" y="71473"/>
                  <a:pt x="8229600" y="0"/>
                </a:cubicBezTo>
                <a:cubicBezTo>
                  <a:pt x="8230227" y="7450"/>
                  <a:pt x="8228885" y="11999"/>
                  <a:pt x="8229600" y="18288"/>
                </a:cubicBezTo>
                <a:cubicBezTo>
                  <a:pt x="8094333" y="-5252"/>
                  <a:pt x="7850928" y="37448"/>
                  <a:pt x="7626096" y="18288"/>
                </a:cubicBezTo>
                <a:cubicBezTo>
                  <a:pt x="7448378" y="-569"/>
                  <a:pt x="7315174" y="-1844"/>
                  <a:pt x="7022592" y="18288"/>
                </a:cubicBezTo>
                <a:cubicBezTo>
                  <a:pt x="6686163" y="50499"/>
                  <a:pt x="6352629" y="23510"/>
                  <a:pt x="6172200" y="18288"/>
                </a:cubicBezTo>
                <a:cubicBezTo>
                  <a:pt x="6015590" y="42345"/>
                  <a:pt x="5770309" y="21278"/>
                  <a:pt x="5650992" y="18288"/>
                </a:cubicBezTo>
                <a:cubicBezTo>
                  <a:pt x="5483975" y="12092"/>
                  <a:pt x="5165324" y="68948"/>
                  <a:pt x="4882896" y="18288"/>
                </a:cubicBezTo>
                <a:cubicBezTo>
                  <a:pt x="4568934" y="7053"/>
                  <a:pt x="4556334" y="27676"/>
                  <a:pt x="4443984" y="18288"/>
                </a:cubicBezTo>
                <a:cubicBezTo>
                  <a:pt x="4320775" y="10576"/>
                  <a:pt x="4034988" y="-3490"/>
                  <a:pt x="3758184" y="18288"/>
                </a:cubicBezTo>
                <a:cubicBezTo>
                  <a:pt x="3445155" y="-998"/>
                  <a:pt x="3367892" y="13824"/>
                  <a:pt x="3236976" y="18288"/>
                </a:cubicBezTo>
                <a:cubicBezTo>
                  <a:pt x="3093796" y="26408"/>
                  <a:pt x="2635824" y="24132"/>
                  <a:pt x="2386584" y="18288"/>
                </a:cubicBezTo>
                <a:cubicBezTo>
                  <a:pt x="2139815" y="-3297"/>
                  <a:pt x="2105958" y="25945"/>
                  <a:pt x="1947672" y="18288"/>
                </a:cubicBezTo>
                <a:cubicBezTo>
                  <a:pt x="1801011" y="-19911"/>
                  <a:pt x="1533636" y="14646"/>
                  <a:pt x="1261872" y="18288"/>
                </a:cubicBezTo>
                <a:cubicBezTo>
                  <a:pt x="989528" y="32227"/>
                  <a:pt x="1025848" y="14685"/>
                  <a:pt x="822960" y="18288"/>
                </a:cubicBezTo>
                <a:cubicBezTo>
                  <a:pt x="653456" y="20956"/>
                  <a:pt x="304027" y="8001"/>
                  <a:pt x="0" y="18288"/>
                </a:cubicBezTo>
                <a:cubicBezTo>
                  <a:pt x="-27" y="11611"/>
                  <a:pt x="-1713" y="5475"/>
                  <a:pt x="0" y="0"/>
                </a:cubicBezTo>
                <a:close/>
              </a:path>
              <a:path w="8229600" h="18288" fill="none" stroke="0" extrusionOk="0">
                <a:moveTo>
                  <a:pt x="0" y="0"/>
                </a:moveTo>
                <a:cubicBezTo>
                  <a:pt x="205130" y="6064"/>
                  <a:pt x="324007" y="6684"/>
                  <a:pt x="521208" y="0"/>
                </a:cubicBezTo>
                <a:cubicBezTo>
                  <a:pt x="695888" y="-14632"/>
                  <a:pt x="1101879" y="6017"/>
                  <a:pt x="1371600" y="0"/>
                </a:cubicBezTo>
                <a:cubicBezTo>
                  <a:pt x="1622968" y="4691"/>
                  <a:pt x="1936552" y="-7433"/>
                  <a:pt x="2221992" y="0"/>
                </a:cubicBezTo>
                <a:cubicBezTo>
                  <a:pt x="2498663" y="51226"/>
                  <a:pt x="2885875" y="-8757"/>
                  <a:pt x="3072384" y="0"/>
                </a:cubicBezTo>
                <a:cubicBezTo>
                  <a:pt x="3288944" y="24235"/>
                  <a:pt x="3331110" y="5443"/>
                  <a:pt x="3511296" y="0"/>
                </a:cubicBezTo>
                <a:cubicBezTo>
                  <a:pt x="3687973" y="-19690"/>
                  <a:pt x="3901025" y="-20092"/>
                  <a:pt x="4114800" y="0"/>
                </a:cubicBezTo>
                <a:cubicBezTo>
                  <a:pt x="4336102" y="32988"/>
                  <a:pt x="4416982" y="-5831"/>
                  <a:pt x="4553712" y="0"/>
                </a:cubicBezTo>
                <a:cubicBezTo>
                  <a:pt x="4674310" y="-5056"/>
                  <a:pt x="5080160" y="-12181"/>
                  <a:pt x="5239512" y="0"/>
                </a:cubicBezTo>
                <a:cubicBezTo>
                  <a:pt x="5419031" y="-38513"/>
                  <a:pt x="5691629" y="2226"/>
                  <a:pt x="5843016" y="0"/>
                </a:cubicBezTo>
                <a:cubicBezTo>
                  <a:pt x="5978317" y="-40553"/>
                  <a:pt x="6314754" y="9782"/>
                  <a:pt x="6611112" y="0"/>
                </a:cubicBezTo>
                <a:cubicBezTo>
                  <a:pt x="6973004" y="-17646"/>
                  <a:pt x="7175490" y="18489"/>
                  <a:pt x="7461504" y="0"/>
                </a:cubicBezTo>
                <a:cubicBezTo>
                  <a:pt x="7746737" y="-34159"/>
                  <a:pt x="7962178" y="39853"/>
                  <a:pt x="8229600" y="0"/>
                </a:cubicBezTo>
                <a:cubicBezTo>
                  <a:pt x="8228796" y="5852"/>
                  <a:pt x="8229698" y="10429"/>
                  <a:pt x="8229600" y="18288"/>
                </a:cubicBezTo>
                <a:cubicBezTo>
                  <a:pt x="7944174" y="-29104"/>
                  <a:pt x="7795646" y="-34405"/>
                  <a:pt x="7461504" y="18288"/>
                </a:cubicBezTo>
                <a:cubicBezTo>
                  <a:pt x="7129776" y="51087"/>
                  <a:pt x="7082769" y="31446"/>
                  <a:pt x="6940296" y="18288"/>
                </a:cubicBezTo>
                <a:cubicBezTo>
                  <a:pt x="6799665" y="-15875"/>
                  <a:pt x="6652769" y="31783"/>
                  <a:pt x="6419088" y="18288"/>
                </a:cubicBezTo>
                <a:cubicBezTo>
                  <a:pt x="6143970" y="52275"/>
                  <a:pt x="5863165" y="-16531"/>
                  <a:pt x="5650992" y="18288"/>
                </a:cubicBezTo>
                <a:cubicBezTo>
                  <a:pt x="5419172" y="40606"/>
                  <a:pt x="5309448" y="-405"/>
                  <a:pt x="5129784" y="18288"/>
                </a:cubicBezTo>
                <a:cubicBezTo>
                  <a:pt x="4947928" y="26023"/>
                  <a:pt x="4795021" y="5860"/>
                  <a:pt x="4690872" y="18288"/>
                </a:cubicBezTo>
                <a:cubicBezTo>
                  <a:pt x="4564358" y="-9579"/>
                  <a:pt x="4295485" y="-25280"/>
                  <a:pt x="4087368" y="18288"/>
                </a:cubicBezTo>
                <a:cubicBezTo>
                  <a:pt x="3871704" y="40406"/>
                  <a:pt x="3732927" y="-10898"/>
                  <a:pt x="3401568" y="18288"/>
                </a:cubicBezTo>
                <a:cubicBezTo>
                  <a:pt x="3075889" y="19660"/>
                  <a:pt x="3025898" y="44400"/>
                  <a:pt x="2798064" y="18288"/>
                </a:cubicBezTo>
                <a:cubicBezTo>
                  <a:pt x="2581856" y="-20869"/>
                  <a:pt x="2428311" y="-4900"/>
                  <a:pt x="2276856" y="18288"/>
                </a:cubicBezTo>
                <a:cubicBezTo>
                  <a:pt x="2098246" y="53283"/>
                  <a:pt x="1737531" y="55959"/>
                  <a:pt x="1426464" y="18288"/>
                </a:cubicBezTo>
                <a:cubicBezTo>
                  <a:pt x="1104708" y="26489"/>
                  <a:pt x="1006595" y="15928"/>
                  <a:pt x="740664" y="18288"/>
                </a:cubicBezTo>
                <a:cubicBezTo>
                  <a:pt x="480378" y="33084"/>
                  <a:pt x="202592" y="-12357"/>
                  <a:pt x="0" y="18288"/>
                </a:cubicBezTo>
                <a:cubicBezTo>
                  <a:pt x="888" y="9601"/>
                  <a:pt x="860" y="4150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custGeom>
                    <a:avLst/>
                    <a:gdLst>
                      <a:gd name="connsiteX0" fmla="*/ 0 w 8229600"/>
                      <a:gd name="connsiteY0" fmla="*/ 0 h 18288"/>
                      <a:gd name="connsiteX1" fmla="*/ 521208 w 8229600"/>
                      <a:gd name="connsiteY1" fmla="*/ 0 h 18288"/>
                      <a:gd name="connsiteX2" fmla="*/ 1371600 w 8229600"/>
                      <a:gd name="connsiteY2" fmla="*/ 0 h 18288"/>
                      <a:gd name="connsiteX3" fmla="*/ 2221992 w 8229600"/>
                      <a:gd name="connsiteY3" fmla="*/ 0 h 18288"/>
                      <a:gd name="connsiteX4" fmla="*/ 3072384 w 8229600"/>
                      <a:gd name="connsiteY4" fmla="*/ 0 h 18288"/>
                      <a:gd name="connsiteX5" fmla="*/ 3511296 w 8229600"/>
                      <a:gd name="connsiteY5" fmla="*/ 0 h 18288"/>
                      <a:gd name="connsiteX6" fmla="*/ 4114800 w 8229600"/>
                      <a:gd name="connsiteY6" fmla="*/ 0 h 18288"/>
                      <a:gd name="connsiteX7" fmla="*/ 4553712 w 8229600"/>
                      <a:gd name="connsiteY7" fmla="*/ 0 h 18288"/>
                      <a:gd name="connsiteX8" fmla="*/ 5239512 w 8229600"/>
                      <a:gd name="connsiteY8" fmla="*/ 0 h 18288"/>
                      <a:gd name="connsiteX9" fmla="*/ 5843016 w 8229600"/>
                      <a:gd name="connsiteY9" fmla="*/ 0 h 18288"/>
                      <a:gd name="connsiteX10" fmla="*/ 6611112 w 8229600"/>
                      <a:gd name="connsiteY10" fmla="*/ 0 h 18288"/>
                      <a:gd name="connsiteX11" fmla="*/ 7461504 w 8229600"/>
                      <a:gd name="connsiteY11" fmla="*/ 0 h 18288"/>
                      <a:gd name="connsiteX12" fmla="*/ 8229600 w 8229600"/>
                      <a:gd name="connsiteY12" fmla="*/ 0 h 18288"/>
                      <a:gd name="connsiteX13" fmla="*/ 8229600 w 8229600"/>
                      <a:gd name="connsiteY13" fmla="*/ 18288 h 18288"/>
                      <a:gd name="connsiteX14" fmla="*/ 7461504 w 8229600"/>
                      <a:gd name="connsiteY14" fmla="*/ 18288 h 18288"/>
                      <a:gd name="connsiteX15" fmla="*/ 6940296 w 8229600"/>
                      <a:gd name="connsiteY15" fmla="*/ 18288 h 18288"/>
                      <a:gd name="connsiteX16" fmla="*/ 6419088 w 8229600"/>
                      <a:gd name="connsiteY16" fmla="*/ 18288 h 18288"/>
                      <a:gd name="connsiteX17" fmla="*/ 5650992 w 8229600"/>
                      <a:gd name="connsiteY17" fmla="*/ 18288 h 18288"/>
                      <a:gd name="connsiteX18" fmla="*/ 5129784 w 8229600"/>
                      <a:gd name="connsiteY18" fmla="*/ 18288 h 18288"/>
                      <a:gd name="connsiteX19" fmla="*/ 4690872 w 8229600"/>
                      <a:gd name="connsiteY19" fmla="*/ 18288 h 18288"/>
                      <a:gd name="connsiteX20" fmla="*/ 4087368 w 8229600"/>
                      <a:gd name="connsiteY20" fmla="*/ 18288 h 18288"/>
                      <a:gd name="connsiteX21" fmla="*/ 3401568 w 8229600"/>
                      <a:gd name="connsiteY21" fmla="*/ 18288 h 18288"/>
                      <a:gd name="connsiteX22" fmla="*/ 2798064 w 8229600"/>
                      <a:gd name="connsiteY22" fmla="*/ 18288 h 18288"/>
                      <a:gd name="connsiteX23" fmla="*/ 2276856 w 8229600"/>
                      <a:gd name="connsiteY23" fmla="*/ 18288 h 18288"/>
                      <a:gd name="connsiteX24" fmla="*/ 1426464 w 8229600"/>
                      <a:gd name="connsiteY24" fmla="*/ 18288 h 18288"/>
                      <a:gd name="connsiteX25" fmla="*/ 740664 w 8229600"/>
                      <a:gd name="connsiteY25" fmla="*/ 18288 h 18288"/>
                      <a:gd name="connsiteX26" fmla="*/ 0 w 8229600"/>
                      <a:gd name="connsiteY26" fmla="*/ 18288 h 18288"/>
                      <a:gd name="connsiteX27" fmla="*/ 0 w 8229600"/>
                      <a:gd name="connsiteY27" fmla="*/ 0 h 182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</a:cxnLst>
                    <a:rect l="l" t="t" r="r" b="b"/>
                    <a:pathLst>
                      <a:path w="8229600" h="18288" fill="none" extrusionOk="0">
                        <a:moveTo>
                          <a:pt x="0" y="0"/>
                        </a:moveTo>
                        <a:cubicBezTo>
                          <a:pt x="227594" y="-4267"/>
                          <a:pt x="329693" y="13251"/>
                          <a:pt x="521208" y="0"/>
                        </a:cubicBezTo>
                        <a:cubicBezTo>
                          <a:pt x="712723" y="-13251"/>
                          <a:pt x="1137373" y="-13618"/>
                          <a:pt x="1371600" y="0"/>
                        </a:cubicBezTo>
                        <a:cubicBezTo>
                          <a:pt x="1605827" y="13618"/>
                          <a:pt x="1975382" y="-27374"/>
                          <a:pt x="2221992" y="0"/>
                        </a:cubicBezTo>
                        <a:cubicBezTo>
                          <a:pt x="2468602" y="27374"/>
                          <a:pt x="2863316" y="-20517"/>
                          <a:pt x="3072384" y="0"/>
                        </a:cubicBezTo>
                        <a:cubicBezTo>
                          <a:pt x="3281452" y="20517"/>
                          <a:pt x="3331438" y="10793"/>
                          <a:pt x="3511296" y="0"/>
                        </a:cubicBezTo>
                        <a:cubicBezTo>
                          <a:pt x="3691154" y="-10793"/>
                          <a:pt x="3906405" y="-29737"/>
                          <a:pt x="4114800" y="0"/>
                        </a:cubicBezTo>
                        <a:cubicBezTo>
                          <a:pt x="4323195" y="29737"/>
                          <a:pt x="4428852" y="-2234"/>
                          <a:pt x="4553712" y="0"/>
                        </a:cubicBezTo>
                        <a:cubicBezTo>
                          <a:pt x="4678572" y="2234"/>
                          <a:pt x="5065629" y="29368"/>
                          <a:pt x="5239512" y="0"/>
                        </a:cubicBezTo>
                        <a:cubicBezTo>
                          <a:pt x="5413395" y="-29368"/>
                          <a:pt x="5703888" y="11839"/>
                          <a:pt x="5843016" y="0"/>
                        </a:cubicBezTo>
                        <a:cubicBezTo>
                          <a:pt x="5982144" y="-11839"/>
                          <a:pt x="6260765" y="24719"/>
                          <a:pt x="6611112" y="0"/>
                        </a:cubicBezTo>
                        <a:cubicBezTo>
                          <a:pt x="6961459" y="-24719"/>
                          <a:pt x="7228293" y="32959"/>
                          <a:pt x="7461504" y="0"/>
                        </a:cubicBezTo>
                        <a:cubicBezTo>
                          <a:pt x="7694715" y="-32959"/>
                          <a:pt x="7990029" y="-3422"/>
                          <a:pt x="8229600" y="0"/>
                        </a:cubicBezTo>
                        <a:cubicBezTo>
                          <a:pt x="8228940" y="5812"/>
                          <a:pt x="8229447" y="9773"/>
                          <a:pt x="8229600" y="18288"/>
                        </a:cubicBezTo>
                        <a:cubicBezTo>
                          <a:pt x="7940706" y="-9293"/>
                          <a:pt x="7792584" y="-16009"/>
                          <a:pt x="7461504" y="18288"/>
                        </a:cubicBezTo>
                        <a:cubicBezTo>
                          <a:pt x="7130424" y="52585"/>
                          <a:pt x="7080072" y="43845"/>
                          <a:pt x="6940296" y="18288"/>
                        </a:cubicBezTo>
                        <a:cubicBezTo>
                          <a:pt x="6800520" y="-7269"/>
                          <a:pt x="6672872" y="26671"/>
                          <a:pt x="6419088" y="18288"/>
                        </a:cubicBezTo>
                        <a:cubicBezTo>
                          <a:pt x="6165304" y="9905"/>
                          <a:pt x="5869721" y="4987"/>
                          <a:pt x="5650992" y="18288"/>
                        </a:cubicBezTo>
                        <a:cubicBezTo>
                          <a:pt x="5432263" y="31589"/>
                          <a:pt x="5308310" y="3023"/>
                          <a:pt x="5129784" y="18288"/>
                        </a:cubicBezTo>
                        <a:cubicBezTo>
                          <a:pt x="4951258" y="33553"/>
                          <a:pt x="4799696" y="15357"/>
                          <a:pt x="4690872" y="18288"/>
                        </a:cubicBezTo>
                        <a:cubicBezTo>
                          <a:pt x="4582048" y="21219"/>
                          <a:pt x="4311124" y="-7836"/>
                          <a:pt x="4087368" y="18288"/>
                        </a:cubicBezTo>
                        <a:cubicBezTo>
                          <a:pt x="3863612" y="44412"/>
                          <a:pt x="3730288" y="13374"/>
                          <a:pt x="3401568" y="18288"/>
                        </a:cubicBezTo>
                        <a:cubicBezTo>
                          <a:pt x="3072848" y="23202"/>
                          <a:pt x="3020684" y="32425"/>
                          <a:pt x="2798064" y="18288"/>
                        </a:cubicBezTo>
                        <a:cubicBezTo>
                          <a:pt x="2575444" y="4151"/>
                          <a:pt x="2440915" y="-7352"/>
                          <a:pt x="2276856" y="18288"/>
                        </a:cubicBezTo>
                        <a:cubicBezTo>
                          <a:pt x="2112797" y="43928"/>
                          <a:pt x="1726502" y="-9560"/>
                          <a:pt x="1426464" y="18288"/>
                        </a:cubicBezTo>
                        <a:cubicBezTo>
                          <a:pt x="1126426" y="46136"/>
                          <a:pt x="992925" y="21016"/>
                          <a:pt x="740664" y="18288"/>
                        </a:cubicBezTo>
                        <a:cubicBezTo>
                          <a:pt x="488403" y="15560"/>
                          <a:pt x="195650" y="-16061"/>
                          <a:pt x="0" y="18288"/>
                        </a:cubicBezTo>
                        <a:cubicBezTo>
                          <a:pt x="348" y="9455"/>
                          <a:pt x="654" y="3983"/>
                          <a:pt x="0" y="0"/>
                        </a:cubicBezTo>
                        <a:close/>
                      </a:path>
                      <a:path w="8229600" h="18288" stroke="0" extrusionOk="0">
                        <a:moveTo>
                          <a:pt x="0" y="0"/>
                        </a:moveTo>
                        <a:cubicBezTo>
                          <a:pt x="259263" y="-9445"/>
                          <a:pt x="404731" y="4427"/>
                          <a:pt x="521208" y="0"/>
                        </a:cubicBezTo>
                        <a:cubicBezTo>
                          <a:pt x="637685" y="-4427"/>
                          <a:pt x="839187" y="564"/>
                          <a:pt x="960120" y="0"/>
                        </a:cubicBezTo>
                        <a:cubicBezTo>
                          <a:pt x="1081053" y="-564"/>
                          <a:pt x="1313469" y="-16481"/>
                          <a:pt x="1481328" y="0"/>
                        </a:cubicBezTo>
                        <a:cubicBezTo>
                          <a:pt x="1649187" y="16481"/>
                          <a:pt x="1885247" y="26161"/>
                          <a:pt x="2167128" y="0"/>
                        </a:cubicBezTo>
                        <a:cubicBezTo>
                          <a:pt x="2449009" y="-26161"/>
                          <a:pt x="2761875" y="-22202"/>
                          <a:pt x="2935224" y="0"/>
                        </a:cubicBezTo>
                        <a:cubicBezTo>
                          <a:pt x="3108573" y="22202"/>
                          <a:pt x="3540687" y="-2863"/>
                          <a:pt x="3785616" y="0"/>
                        </a:cubicBezTo>
                        <a:cubicBezTo>
                          <a:pt x="4030545" y="2863"/>
                          <a:pt x="4280774" y="-12442"/>
                          <a:pt x="4636008" y="0"/>
                        </a:cubicBezTo>
                        <a:cubicBezTo>
                          <a:pt x="4991242" y="12442"/>
                          <a:pt x="5025483" y="16914"/>
                          <a:pt x="5239512" y="0"/>
                        </a:cubicBezTo>
                        <a:cubicBezTo>
                          <a:pt x="5453541" y="-16914"/>
                          <a:pt x="5754008" y="16592"/>
                          <a:pt x="6007608" y="0"/>
                        </a:cubicBezTo>
                        <a:cubicBezTo>
                          <a:pt x="6261208" y="-16592"/>
                          <a:pt x="6407957" y="-11909"/>
                          <a:pt x="6693408" y="0"/>
                        </a:cubicBezTo>
                        <a:cubicBezTo>
                          <a:pt x="6978859" y="11909"/>
                          <a:pt x="7015437" y="-20890"/>
                          <a:pt x="7296912" y="0"/>
                        </a:cubicBezTo>
                        <a:cubicBezTo>
                          <a:pt x="7578387" y="20890"/>
                          <a:pt x="7859622" y="46406"/>
                          <a:pt x="8229600" y="0"/>
                        </a:cubicBezTo>
                        <a:cubicBezTo>
                          <a:pt x="8230508" y="6337"/>
                          <a:pt x="8228722" y="11778"/>
                          <a:pt x="8229600" y="18288"/>
                        </a:cubicBezTo>
                        <a:cubicBezTo>
                          <a:pt x="8075287" y="35054"/>
                          <a:pt x="7821366" y="21850"/>
                          <a:pt x="7626096" y="18288"/>
                        </a:cubicBezTo>
                        <a:cubicBezTo>
                          <a:pt x="7430826" y="14726"/>
                          <a:pt x="7320004" y="-9669"/>
                          <a:pt x="7022592" y="18288"/>
                        </a:cubicBezTo>
                        <a:cubicBezTo>
                          <a:pt x="6725180" y="46245"/>
                          <a:pt x="6348804" y="-14025"/>
                          <a:pt x="6172200" y="18288"/>
                        </a:cubicBezTo>
                        <a:cubicBezTo>
                          <a:pt x="5995596" y="50601"/>
                          <a:pt x="5788102" y="22890"/>
                          <a:pt x="5650992" y="18288"/>
                        </a:cubicBezTo>
                        <a:cubicBezTo>
                          <a:pt x="5513882" y="13686"/>
                          <a:pt x="5198399" y="29121"/>
                          <a:pt x="4882896" y="18288"/>
                        </a:cubicBezTo>
                        <a:cubicBezTo>
                          <a:pt x="4567393" y="7455"/>
                          <a:pt x="4557008" y="26965"/>
                          <a:pt x="4443984" y="18288"/>
                        </a:cubicBezTo>
                        <a:cubicBezTo>
                          <a:pt x="4330960" y="9611"/>
                          <a:pt x="4061674" y="28891"/>
                          <a:pt x="3758184" y="18288"/>
                        </a:cubicBezTo>
                        <a:cubicBezTo>
                          <a:pt x="3454694" y="7685"/>
                          <a:pt x="3380392" y="19119"/>
                          <a:pt x="3236976" y="18288"/>
                        </a:cubicBezTo>
                        <a:cubicBezTo>
                          <a:pt x="3093560" y="17457"/>
                          <a:pt x="2632116" y="37607"/>
                          <a:pt x="2386584" y="18288"/>
                        </a:cubicBezTo>
                        <a:cubicBezTo>
                          <a:pt x="2141052" y="-1031"/>
                          <a:pt x="2110884" y="28777"/>
                          <a:pt x="1947672" y="18288"/>
                        </a:cubicBezTo>
                        <a:cubicBezTo>
                          <a:pt x="1784460" y="7799"/>
                          <a:pt x="1535467" y="461"/>
                          <a:pt x="1261872" y="18288"/>
                        </a:cubicBezTo>
                        <a:cubicBezTo>
                          <a:pt x="988277" y="36115"/>
                          <a:pt x="1021096" y="10375"/>
                          <a:pt x="822960" y="18288"/>
                        </a:cubicBezTo>
                        <a:cubicBezTo>
                          <a:pt x="624824" y="26201"/>
                          <a:pt x="298309" y="1283"/>
                          <a:pt x="0" y="18288"/>
                        </a:cubicBezTo>
                        <a:cubicBezTo>
                          <a:pt x="-633" y="12278"/>
                          <a:pt x="-757" y="5867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E551F1-F27B-4907-8FE8-016C15FA04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369" y="2071316"/>
            <a:ext cx="4523631" cy="4119172"/>
          </a:xfrm>
        </p:spPr>
        <p:txBody>
          <a:bodyPr anchor="t">
            <a:normAutofit/>
          </a:bodyPr>
          <a:lstStyle/>
          <a:p>
            <a:pPr marL="0" indent="0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endParaRPr lang="vi-VN" sz="1600" dirty="0">
              <a:latin typeface="+mj-lt"/>
            </a:endParaRPr>
          </a:p>
          <a:p>
            <a:pPr marL="0" indent="0">
              <a:lnSpc>
                <a:spcPct val="90000"/>
              </a:lnSpc>
              <a:spcAft>
                <a:spcPts val="1200"/>
              </a:spcAft>
              <a:buFont typeface="Wingdings" panose="05000000000000000000" pitchFamily="2" charset="2"/>
              <a:buNone/>
              <a:defRPr/>
            </a:pPr>
            <a:r>
              <a:rPr lang="en-US" sz="1600" dirty="0">
                <a:latin typeface="+mj-lt"/>
              </a:rPr>
              <a:t>1. </a:t>
            </a:r>
            <a:r>
              <a:rPr lang="en-US" sz="1600" dirty="0" err="1">
                <a:latin typeface="+mj-lt"/>
              </a:rPr>
              <a:t>Giới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thiệu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chung</a:t>
            </a:r>
            <a:endParaRPr lang="en-US" sz="1600" dirty="0">
              <a:latin typeface="+mj-lt"/>
            </a:endParaRPr>
          </a:p>
          <a:p>
            <a:pPr>
              <a:lnSpc>
                <a:spcPct val="90000"/>
              </a:lnSpc>
            </a:pPr>
            <a:r>
              <a:rPr lang="vi-VN" sz="1600" dirty="0">
                <a:effectLst/>
                <a:latin typeface="+mj-lt"/>
              </a:rPr>
              <a:t>Năm 1978, R.L.Rivest, A.Shamir và L.Adleman đã đề </a:t>
            </a:r>
            <a:endParaRPr lang="vi-VN" sz="1600" dirty="0">
              <a:latin typeface="+mj-lt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vi-VN" sz="1600" dirty="0">
                <a:effectLst/>
                <a:latin typeface="+mj-lt"/>
              </a:rPr>
              <a:t>xuất hệ thống mã hóa khóa công cộng RSA (hay còn </a:t>
            </a:r>
            <a:endParaRPr lang="vi-VN" sz="1600" dirty="0">
              <a:latin typeface="+mj-lt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vi-VN" sz="1600" dirty="0">
                <a:effectLst/>
                <a:latin typeface="+mj-lt"/>
              </a:rPr>
              <a:t>được gọi là “hệ thống MIT”). </a:t>
            </a:r>
            <a:endParaRPr lang="vi-VN" sz="1600" dirty="0">
              <a:latin typeface="+mj-lt"/>
            </a:endParaRPr>
          </a:p>
          <a:p>
            <a:pPr>
              <a:lnSpc>
                <a:spcPct val="90000"/>
              </a:lnSpc>
            </a:pPr>
            <a:r>
              <a:rPr lang="vi-VN" sz="1600" dirty="0">
                <a:effectLst/>
                <a:latin typeface="+mj-lt"/>
              </a:rPr>
              <a:t>Trong phương pháp này, tất cả các phép tính đều được </a:t>
            </a:r>
            <a:endParaRPr lang="vi-VN" sz="1600" dirty="0">
              <a:latin typeface="+mj-lt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vi-VN" sz="1600" dirty="0">
                <a:effectLst/>
                <a:latin typeface="+mj-lt"/>
              </a:rPr>
              <a:t>thực hiện trên </a:t>
            </a:r>
            <a:r>
              <a:rPr lang="vi-VN" sz="1600" i="1" dirty="0">
                <a:effectLst/>
                <a:latin typeface="+mj-lt"/>
              </a:rPr>
              <a:t>Zn </a:t>
            </a:r>
            <a:r>
              <a:rPr lang="vi-VN" sz="1600" dirty="0">
                <a:effectLst/>
                <a:latin typeface="+mj-lt"/>
              </a:rPr>
              <a:t>với </a:t>
            </a:r>
            <a:r>
              <a:rPr lang="vi-VN" sz="1600" i="1" dirty="0">
                <a:effectLst/>
                <a:latin typeface="+mj-lt"/>
              </a:rPr>
              <a:t>n </a:t>
            </a:r>
            <a:r>
              <a:rPr lang="vi-VN" sz="1600" dirty="0">
                <a:effectLst/>
                <a:latin typeface="+mj-lt"/>
              </a:rPr>
              <a:t>là tích của hai số nguyên tố lẻ </a:t>
            </a:r>
            <a:r>
              <a:rPr lang="vi-VN" sz="1600" i="1" dirty="0">
                <a:effectLst/>
                <a:latin typeface="+mj-lt"/>
              </a:rPr>
              <a:t>p </a:t>
            </a:r>
            <a:endParaRPr lang="vi-VN" sz="1600" dirty="0">
              <a:latin typeface="+mj-lt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vi-VN" sz="1600" dirty="0">
                <a:effectLst/>
                <a:latin typeface="+mj-lt"/>
              </a:rPr>
              <a:t>và </a:t>
            </a:r>
            <a:r>
              <a:rPr lang="vi-VN" sz="1600" i="1" dirty="0">
                <a:effectLst/>
                <a:latin typeface="+mj-lt"/>
              </a:rPr>
              <a:t>q </a:t>
            </a:r>
            <a:r>
              <a:rPr lang="vi-VN" sz="1600" dirty="0">
                <a:effectLst/>
                <a:latin typeface="+mj-lt"/>
              </a:rPr>
              <a:t>khác nhau. </a:t>
            </a:r>
            <a:endParaRPr lang="vi-VN" sz="1600" dirty="0">
              <a:latin typeface="+mj-lt"/>
            </a:endParaRPr>
          </a:p>
          <a:p>
            <a:pPr>
              <a:lnSpc>
                <a:spcPct val="90000"/>
              </a:lnSpc>
            </a:pPr>
            <a:r>
              <a:rPr lang="vi-VN" sz="1600" dirty="0">
                <a:effectLst/>
                <a:latin typeface="+mj-lt"/>
              </a:rPr>
              <a:t>Khi đó, ta có </a:t>
            </a:r>
            <a:r>
              <a:rPr lang="vi-VN" sz="1600" i="1" dirty="0">
                <a:effectLst/>
                <a:latin typeface="+mj-lt"/>
              </a:rPr>
              <a:t></a:t>
            </a:r>
            <a:r>
              <a:rPr lang="vi-VN" sz="1600" dirty="0">
                <a:effectLst/>
                <a:latin typeface="+mj-lt"/>
              </a:rPr>
              <a:t>(</a:t>
            </a:r>
            <a:r>
              <a:rPr lang="vi-VN" sz="1600" i="1" dirty="0">
                <a:effectLst/>
                <a:latin typeface="+mj-lt"/>
              </a:rPr>
              <a:t>n</a:t>
            </a:r>
            <a:r>
              <a:rPr lang="vi-VN" sz="1600" dirty="0">
                <a:effectLst/>
                <a:latin typeface="+mj-lt"/>
              </a:rPr>
              <a:t>) = (</a:t>
            </a:r>
            <a:r>
              <a:rPr lang="vi-VN" sz="1600" i="1" dirty="0">
                <a:effectLst/>
                <a:latin typeface="+mj-lt"/>
              </a:rPr>
              <a:t>p</a:t>
            </a:r>
            <a:r>
              <a:rPr lang="vi-VN" sz="1600" dirty="0">
                <a:effectLst/>
                <a:latin typeface="+mj-lt"/>
              </a:rPr>
              <a:t>–1) (</a:t>
            </a:r>
            <a:r>
              <a:rPr lang="vi-VN" sz="1600" i="1" dirty="0">
                <a:effectLst/>
                <a:latin typeface="+mj-lt"/>
              </a:rPr>
              <a:t>q</a:t>
            </a:r>
            <a:r>
              <a:rPr lang="vi-VN" sz="1600" dirty="0">
                <a:effectLst/>
                <a:latin typeface="+mj-lt"/>
              </a:rPr>
              <a:t>–1) </a:t>
            </a:r>
            <a:endParaRPr lang="en-US" sz="1600" dirty="0">
              <a:latin typeface="+mj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1359BB-AD80-4130-867B-87971F36B4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defRPr/>
            </a:pPr>
            <a:fld id="{C71AB354-3672-4ADC-BD69-459FDD26957D}" type="slidenum">
              <a:rPr lang="en-US" altLang="zh-CN">
                <a:latin typeface="+mj-lt"/>
              </a:rPr>
              <a:pPr>
                <a:spcAft>
                  <a:spcPts val="600"/>
                </a:spcAft>
                <a:defRPr/>
              </a:pPr>
              <a:t>2</a:t>
            </a:fld>
            <a:endParaRPr lang="en-US" altLang="zh-CN"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DE3893-3B08-5DC0-0C74-0598A100C448}"/>
              </a:ext>
            </a:extLst>
          </p:cNvPr>
          <p:cNvSpPr txBox="1"/>
          <p:nvPr/>
        </p:nvSpPr>
        <p:spPr>
          <a:xfrm>
            <a:off x="2309041" y="694443"/>
            <a:ext cx="4523631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eaLnBrk="1" hangingPunct="1">
              <a:lnSpc>
                <a:spcPct val="90000"/>
              </a:lnSpc>
              <a:buNone/>
              <a:defRPr/>
            </a:pPr>
            <a:r>
              <a:rPr lang="en-US" sz="2400" b="1" dirty="0">
                <a:latin typeface="+mj-lt"/>
              </a:rPr>
              <a:t>THUẬT TOÁN MÃ HÓA</a:t>
            </a:r>
            <a:r>
              <a:rPr lang="vi-VN" sz="2400" b="1" dirty="0">
                <a:latin typeface="+mj-lt"/>
              </a:rPr>
              <a:t> RSA</a:t>
            </a:r>
            <a:endParaRPr lang="en-US" sz="2400" dirty="0">
              <a:latin typeface="+mj-lt"/>
            </a:endParaRPr>
          </a:p>
        </p:txBody>
      </p:sp>
      <p:pic>
        <p:nvPicPr>
          <p:cNvPr id="1026" name="Picture 2" descr="RSA là gì? Cách thức hoạt động của RSA trong chữ ký số">
            <a:extLst>
              <a:ext uri="{FF2B5EF4-FFF2-40B4-BE49-F238E27FC236}">
                <a16:creationId xmlns:a16="http://schemas.microsoft.com/office/drawing/2014/main" id="{63313832-B76E-95C2-47F6-B7C428D1F2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9622" y="2513892"/>
            <a:ext cx="3304580" cy="2362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9676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125454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DBE0A02-3EA0-BAEE-0F4A-36E40EC385B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15125" y="1153572"/>
            <a:ext cx="2400300" cy="4461163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marL="0" indent="0" eaLnBrk="1" hangingPunct="1">
              <a:buNone/>
              <a:defRPr/>
            </a:pPr>
            <a:r>
              <a:rPr lang="en-US" b="1" dirty="0">
                <a:solidFill>
                  <a:srgbClr val="FFFFFF"/>
                </a:solidFill>
              </a:rPr>
              <a:t>THUẬT TOÁN MÃ HÓA</a:t>
            </a:r>
            <a:r>
              <a:rPr lang="vi-VN" b="1" dirty="0">
                <a:solidFill>
                  <a:srgbClr val="FFFFFF"/>
                </a:solidFill>
              </a:rPr>
              <a:t> RSA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662801" y="2455479"/>
            <a:ext cx="3062575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D12BCB-3368-3086-A9F1-64E3E25906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35481" y="591344"/>
            <a:ext cx="5179868" cy="558561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dirty="0" err="1"/>
              <a:t>Thuật</a:t>
            </a:r>
            <a:r>
              <a:rPr lang="en-US" dirty="0"/>
              <a:t> </a:t>
            </a:r>
            <a:r>
              <a:rPr lang="en-US" dirty="0" err="1"/>
              <a:t>toán</a:t>
            </a:r>
            <a:r>
              <a:rPr lang="en-US" dirty="0"/>
              <a:t> RSA </a:t>
            </a:r>
            <a:r>
              <a:rPr lang="en-US" dirty="0" err="1"/>
              <a:t>thỏa</a:t>
            </a:r>
            <a:r>
              <a:rPr lang="en-US" dirty="0"/>
              <a:t> </a:t>
            </a:r>
            <a:r>
              <a:rPr lang="en-US" dirty="0" err="1"/>
              <a:t>mãn</a:t>
            </a:r>
            <a:r>
              <a:rPr lang="en-US" dirty="0"/>
              <a:t> 5 </a:t>
            </a:r>
            <a:r>
              <a:rPr lang="en-US" dirty="0" err="1"/>
              <a:t>yêu</a:t>
            </a:r>
            <a:r>
              <a:rPr lang="en-US" dirty="0"/>
              <a:t> </a:t>
            </a:r>
            <a:r>
              <a:rPr lang="en-US" dirty="0" err="1"/>
              <a:t>cầu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mã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đại</a:t>
            </a:r>
            <a:r>
              <a:rPr lang="en-US" dirty="0"/>
              <a:t>:</a:t>
            </a:r>
          </a:p>
          <a:p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bảo</a:t>
            </a:r>
            <a:r>
              <a:rPr lang="en-US" dirty="0"/>
              <a:t> </a:t>
            </a:r>
            <a:r>
              <a:rPr lang="en-US" dirty="0" err="1"/>
              <a:t>mật</a:t>
            </a:r>
            <a:r>
              <a:rPr lang="en-US" dirty="0"/>
              <a:t> </a:t>
            </a:r>
            <a:r>
              <a:rPr lang="en-US" dirty="0" err="1"/>
              <a:t>cao</a:t>
            </a:r>
            <a:endParaRPr lang="en-US" dirty="0"/>
          </a:p>
          <a:p>
            <a:r>
              <a:rPr lang="en-US" dirty="0"/>
              <a:t>Thao </a:t>
            </a:r>
            <a:r>
              <a:rPr lang="en-US" dirty="0" err="1"/>
              <a:t>tác</a:t>
            </a:r>
            <a:r>
              <a:rPr lang="en-US" dirty="0"/>
              <a:t> </a:t>
            </a:r>
            <a:r>
              <a:rPr lang="en-US" dirty="0" err="1"/>
              <a:t>nhanh</a:t>
            </a:r>
            <a:endParaRPr lang="en-US" dirty="0"/>
          </a:p>
          <a:p>
            <a:r>
              <a:rPr lang="en-US" dirty="0" err="1"/>
              <a:t>Dùng</a:t>
            </a:r>
            <a:r>
              <a:rPr lang="en-US" dirty="0"/>
              <a:t> </a:t>
            </a:r>
            <a:r>
              <a:rPr lang="en-US" dirty="0" err="1"/>
              <a:t>chung</a:t>
            </a:r>
            <a:r>
              <a:rPr lang="en-US" dirty="0"/>
              <a:t> </a:t>
            </a:r>
            <a:r>
              <a:rPr lang="en-US" dirty="0" err="1"/>
              <a:t>được</a:t>
            </a:r>
            <a:endParaRPr lang="en-US" dirty="0"/>
          </a:p>
          <a:p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rộng</a:t>
            </a:r>
            <a:r>
              <a:rPr lang="en-US" dirty="0"/>
              <a:t> </a:t>
            </a:r>
            <a:r>
              <a:rPr lang="en-US" dirty="0" err="1"/>
              <a:t>rãi</a:t>
            </a:r>
            <a:endParaRPr lang="en-US" dirty="0"/>
          </a:p>
          <a:p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dùng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xác</a:t>
            </a:r>
            <a:r>
              <a:rPr lang="en-US" dirty="0"/>
              <a:t> </a:t>
            </a: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chủ</a:t>
            </a:r>
            <a:r>
              <a:rPr lang="en-US" dirty="0"/>
              <a:t> </a:t>
            </a:r>
            <a:r>
              <a:rPr lang="en-US" dirty="0" err="1"/>
              <a:t>nhân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04C7CC-EC87-8DA1-5B95-F06E214120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156173" y="6356350"/>
            <a:ext cx="1359176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defRPr/>
            </a:pPr>
            <a:fld id="{C71AB354-3672-4ADC-BD69-459FDD26957D}" type="slidenum">
              <a:rPr lang="en-US" altLang="zh-CN" smtClean="0"/>
              <a:pPr>
                <a:spcAft>
                  <a:spcPts val="600"/>
                </a:spcAft>
                <a:defRPr/>
              </a:pPr>
              <a:t>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57360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5" name="Rectangle 2054">
            <a:extLst>
              <a:ext uri="{FF2B5EF4-FFF2-40B4-BE49-F238E27FC236}">
                <a16:creationId xmlns:a16="http://schemas.microsoft.com/office/drawing/2014/main" id="{131BAD53-4E89-4F62-BBB7-26359763E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7" name="Freeform: Shape 2056">
            <a:extLst>
              <a:ext uri="{FF2B5EF4-FFF2-40B4-BE49-F238E27FC236}">
                <a16:creationId xmlns:a16="http://schemas.microsoft.com/office/drawing/2014/main" id="{62756DA2-40EB-4C6F-B962-5822FFB54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240078" cy="6858000"/>
          </a:xfrm>
          <a:custGeom>
            <a:avLst/>
            <a:gdLst>
              <a:gd name="connsiteX0" fmla="*/ 0 w 6096000"/>
              <a:gd name="connsiteY0" fmla="*/ 0 h 6858000"/>
              <a:gd name="connsiteX1" fmla="*/ 5567517 w 6096000"/>
              <a:gd name="connsiteY1" fmla="*/ 0 h 6858000"/>
              <a:gd name="connsiteX2" fmla="*/ 5566938 w 6096000"/>
              <a:gd name="connsiteY2" fmla="*/ 1705 h 6858000"/>
              <a:gd name="connsiteX3" fmla="*/ 5551594 w 6096000"/>
              <a:gd name="connsiteY3" fmla="*/ 17287 h 6858000"/>
              <a:gd name="connsiteX4" fmla="*/ 5545641 w 6096000"/>
              <a:gd name="connsiteY4" fmla="*/ 130336 h 6858000"/>
              <a:gd name="connsiteX5" fmla="*/ 5538289 w 6096000"/>
              <a:gd name="connsiteY5" fmla="*/ 187093 h 6858000"/>
              <a:gd name="connsiteX6" fmla="*/ 5545790 w 6096000"/>
              <a:gd name="connsiteY6" fmla="*/ 265704 h 6858000"/>
              <a:gd name="connsiteX7" fmla="*/ 5542313 w 6096000"/>
              <a:gd name="connsiteY7" fmla="*/ 354566 h 6858000"/>
              <a:gd name="connsiteX8" fmla="*/ 5524126 w 6096000"/>
              <a:gd name="connsiteY8" fmla="*/ 472000 h 6858000"/>
              <a:gd name="connsiteX9" fmla="*/ 5522170 w 6096000"/>
              <a:gd name="connsiteY9" fmla="*/ 473782 h 6858000"/>
              <a:gd name="connsiteX10" fmla="*/ 5521798 w 6096000"/>
              <a:gd name="connsiteY10" fmla="*/ 491380 h 6858000"/>
              <a:gd name="connsiteX11" fmla="*/ 5536419 w 6096000"/>
              <a:gd name="connsiteY11" fmla="*/ 531675 h 6858000"/>
              <a:gd name="connsiteX12" fmla="*/ 5533435 w 6096000"/>
              <a:gd name="connsiteY12" fmla="*/ 536015 h 6858000"/>
              <a:gd name="connsiteX13" fmla="*/ 5538088 w 6096000"/>
              <a:gd name="connsiteY13" fmla="*/ 572092 h 6858000"/>
              <a:gd name="connsiteX14" fmla="*/ 5536061 w 6096000"/>
              <a:gd name="connsiteY14" fmla="*/ 572511 h 6858000"/>
              <a:gd name="connsiteX15" fmla="*/ 5528218 w 6096000"/>
              <a:gd name="connsiteY15" fmla="*/ 582332 h 6858000"/>
              <a:gd name="connsiteX16" fmla="*/ 5518011 w 6096000"/>
              <a:gd name="connsiteY16" fmla="*/ 601285 h 6858000"/>
              <a:gd name="connsiteX17" fmla="*/ 5473174 w 6096000"/>
              <a:gd name="connsiteY17" fmla="*/ 681608 h 6858000"/>
              <a:gd name="connsiteX18" fmla="*/ 5472963 w 6096000"/>
              <a:gd name="connsiteY18" fmla="*/ 689151 h 6858000"/>
              <a:gd name="connsiteX19" fmla="*/ 5472485 w 6096000"/>
              <a:gd name="connsiteY19" fmla="*/ 689289 h 6858000"/>
              <a:gd name="connsiteX20" fmla="*/ 5471326 w 6096000"/>
              <a:gd name="connsiteY20" fmla="*/ 697222 h 6858000"/>
              <a:gd name="connsiteX21" fmla="*/ 5472164 w 6096000"/>
              <a:gd name="connsiteY21" fmla="*/ 717531 h 6858000"/>
              <a:gd name="connsiteX22" fmla="*/ 5468891 w 6096000"/>
              <a:gd name="connsiteY22" fmla="*/ 722494 h 6858000"/>
              <a:gd name="connsiteX23" fmla="*/ 5463081 w 6096000"/>
              <a:gd name="connsiteY23" fmla="*/ 724368 h 6858000"/>
              <a:gd name="connsiteX24" fmla="*/ 5446981 w 6096000"/>
              <a:gd name="connsiteY24" fmla="*/ 752692 h 6858000"/>
              <a:gd name="connsiteX25" fmla="*/ 5417190 w 6096000"/>
              <a:gd name="connsiteY25" fmla="*/ 816346 h 6858000"/>
              <a:gd name="connsiteX26" fmla="*/ 5388958 w 6096000"/>
              <a:gd name="connsiteY26" fmla="*/ 889417 h 6858000"/>
              <a:gd name="connsiteX27" fmla="*/ 5307044 w 6096000"/>
              <a:gd name="connsiteY27" fmla="*/ 1063288 h 6858000"/>
              <a:gd name="connsiteX28" fmla="*/ 5303837 w 6096000"/>
              <a:gd name="connsiteY28" fmla="*/ 1157176 h 6858000"/>
              <a:gd name="connsiteX29" fmla="*/ 5286494 w 6096000"/>
              <a:gd name="connsiteY29" fmla="*/ 1210776 h 6858000"/>
              <a:gd name="connsiteX30" fmla="*/ 5282463 w 6096000"/>
              <a:gd name="connsiteY30" fmla="*/ 1301993 h 6858000"/>
              <a:gd name="connsiteX31" fmla="*/ 5252235 w 6096000"/>
              <a:gd name="connsiteY31" fmla="*/ 1360879 h 6858000"/>
              <a:gd name="connsiteX32" fmla="*/ 5244497 w 6096000"/>
              <a:gd name="connsiteY32" fmla="*/ 1404045 h 6858000"/>
              <a:gd name="connsiteX33" fmla="*/ 5223823 w 6096000"/>
              <a:gd name="connsiteY33" fmla="*/ 1429568 h 6858000"/>
              <a:gd name="connsiteX34" fmla="*/ 5224851 w 6096000"/>
              <a:gd name="connsiteY34" fmla="*/ 1430305 h 6858000"/>
              <a:gd name="connsiteX35" fmla="*/ 5212394 w 6096000"/>
              <a:gd name="connsiteY35" fmla="*/ 1463304 h 6858000"/>
              <a:gd name="connsiteX36" fmla="*/ 5209958 w 6096000"/>
              <a:gd name="connsiteY36" fmla="*/ 1514846 h 6858000"/>
              <a:gd name="connsiteX37" fmla="*/ 5206417 w 6096000"/>
              <a:gd name="connsiteY37" fmla="*/ 1519731 h 6858000"/>
              <a:gd name="connsiteX38" fmla="*/ 5206640 w 6096000"/>
              <a:gd name="connsiteY38" fmla="*/ 1519929 h 6858000"/>
              <a:gd name="connsiteX39" fmla="*/ 5207632 w 6096000"/>
              <a:gd name="connsiteY39" fmla="*/ 1546022 h 6858000"/>
              <a:gd name="connsiteX40" fmla="*/ 5212030 w 6096000"/>
              <a:gd name="connsiteY40" fmla="*/ 1578752 h 6858000"/>
              <a:gd name="connsiteX41" fmla="*/ 5203533 w 6096000"/>
              <a:gd name="connsiteY41" fmla="*/ 1647555 h 6858000"/>
              <a:gd name="connsiteX42" fmla="*/ 5190877 w 6096000"/>
              <a:gd name="connsiteY42" fmla="*/ 1715685 h 6858000"/>
              <a:gd name="connsiteX43" fmla="*/ 5184235 w 6096000"/>
              <a:gd name="connsiteY43" fmla="*/ 1740358 h 6858000"/>
              <a:gd name="connsiteX44" fmla="*/ 5181475 w 6096000"/>
              <a:gd name="connsiteY44" fmla="*/ 1784314 h 6858000"/>
              <a:gd name="connsiteX45" fmla="*/ 5185845 w 6096000"/>
              <a:gd name="connsiteY45" fmla="*/ 1804434 h 6858000"/>
              <a:gd name="connsiteX46" fmla="*/ 5185068 w 6096000"/>
              <a:gd name="connsiteY46" fmla="*/ 1805316 h 6858000"/>
              <a:gd name="connsiteX47" fmla="*/ 5188593 w 6096000"/>
              <a:gd name="connsiteY47" fmla="*/ 1807109 h 6858000"/>
              <a:gd name="connsiteX48" fmla="*/ 5185920 w 6096000"/>
              <a:gd name="connsiteY48" fmla="*/ 1821003 h 6858000"/>
              <a:gd name="connsiteX49" fmla="*/ 5183543 w 6096000"/>
              <a:gd name="connsiteY49" fmla="*/ 1824832 h 6858000"/>
              <a:gd name="connsiteX50" fmla="*/ 5182235 w 6096000"/>
              <a:gd name="connsiteY50" fmla="*/ 1830429 h 6858000"/>
              <a:gd name="connsiteX51" fmla="*/ 5182525 w 6096000"/>
              <a:gd name="connsiteY51" fmla="*/ 1830569 h 6858000"/>
              <a:gd name="connsiteX52" fmla="*/ 5180663 w 6096000"/>
              <a:gd name="connsiteY52" fmla="*/ 1835810 h 6858000"/>
              <a:gd name="connsiteX53" fmla="*/ 5167452 w 6096000"/>
              <a:gd name="connsiteY53" fmla="*/ 1861483 h 6858000"/>
              <a:gd name="connsiteX54" fmla="*/ 5174266 w 6096000"/>
              <a:gd name="connsiteY54" fmla="*/ 1892417 h 6858000"/>
              <a:gd name="connsiteX55" fmla="*/ 5189262 w 6096000"/>
              <a:gd name="connsiteY55" fmla="*/ 1895114 h 6858000"/>
              <a:gd name="connsiteX56" fmla="*/ 5187100 w 6096000"/>
              <a:gd name="connsiteY56" fmla="*/ 1899379 h 6858000"/>
              <a:gd name="connsiteX57" fmla="*/ 5180471 w 6096000"/>
              <a:gd name="connsiteY57" fmla="*/ 1907867 h 6858000"/>
              <a:gd name="connsiteX58" fmla="*/ 5181361 w 6096000"/>
              <a:gd name="connsiteY58" fmla="*/ 1910265 h 6858000"/>
              <a:gd name="connsiteX59" fmla="*/ 5178268 w 6096000"/>
              <a:gd name="connsiteY59" fmla="*/ 1935584 h 6858000"/>
              <a:gd name="connsiteX60" fmla="*/ 5183619 w 6096000"/>
              <a:gd name="connsiteY60" fmla="*/ 1942021 h 6858000"/>
              <a:gd name="connsiteX61" fmla="*/ 5184480 w 6096000"/>
              <a:gd name="connsiteY61" fmla="*/ 1945112 h 6858000"/>
              <a:gd name="connsiteX62" fmla="*/ 5172776 w 6096000"/>
              <a:gd name="connsiteY62" fmla="*/ 1961162 h 6858000"/>
              <a:gd name="connsiteX63" fmla="*/ 5168513 w 6096000"/>
              <a:gd name="connsiteY63" fmla="*/ 1969445 h 6858000"/>
              <a:gd name="connsiteX64" fmla="*/ 5126597 w 6096000"/>
              <a:gd name="connsiteY64" fmla="*/ 2024270 h 6858000"/>
              <a:gd name="connsiteX65" fmla="*/ 5119528 w 6096000"/>
              <a:gd name="connsiteY65" fmla="*/ 2107942 h 6858000"/>
              <a:gd name="connsiteX66" fmla="*/ 5110356 w 6096000"/>
              <a:gd name="connsiteY66" fmla="*/ 2193455 h 6858000"/>
              <a:gd name="connsiteX67" fmla="*/ 5104992 w 6096000"/>
              <a:gd name="connsiteY67" fmla="*/ 2260088 h 6858000"/>
              <a:gd name="connsiteX68" fmla="*/ 5059439 w 6096000"/>
              <a:gd name="connsiteY68" fmla="*/ 2335735 h 6858000"/>
              <a:gd name="connsiteX69" fmla="*/ 5022061 w 6096000"/>
              <a:gd name="connsiteY69" fmla="*/ 2408995 h 6858000"/>
              <a:gd name="connsiteX70" fmla="*/ 5022253 w 6096000"/>
              <a:gd name="connsiteY70" fmla="*/ 2445869 h 6858000"/>
              <a:gd name="connsiteX71" fmla="*/ 5011426 w 6096000"/>
              <a:gd name="connsiteY71" fmla="*/ 2496499 h 6858000"/>
              <a:gd name="connsiteX72" fmla="*/ 4994224 w 6096000"/>
              <a:gd name="connsiteY72" fmla="*/ 2549900 h 6858000"/>
              <a:gd name="connsiteX73" fmla="*/ 4995245 w 6096000"/>
              <a:gd name="connsiteY73" fmla="*/ 2596456 h 6858000"/>
              <a:gd name="connsiteX74" fmla="*/ 4988570 w 6096000"/>
              <a:gd name="connsiteY74" fmla="*/ 2606088 h 6858000"/>
              <a:gd name="connsiteX75" fmla="*/ 4988371 w 6096000"/>
              <a:gd name="connsiteY75" fmla="*/ 2635351 h 6858000"/>
              <a:gd name="connsiteX76" fmla="*/ 4983212 w 6096000"/>
              <a:gd name="connsiteY76" fmla="*/ 2665666 h 6858000"/>
              <a:gd name="connsiteX77" fmla="*/ 4968234 w 6096000"/>
              <a:gd name="connsiteY77" fmla="*/ 2715895 h 6858000"/>
              <a:gd name="connsiteX78" fmla="*/ 4975888 w 6096000"/>
              <a:gd name="connsiteY78" fmla="*/ 2725052 h 6858000"/>
              <a:gd name="connsiteX79" fmla="*/ 4980195 w 6096000"/>
              <a:gd name="connsiteY79" fmla="*/ 2726489 h 6858000"/>
              <a:gd name="connsiteX80" fmla="*/ 4976218 w 6096000"/>
              <a:gd name="connsiteY80" fmla="*/ 2740278 h 6858000"/>
              <a:gd name="connsiteX81" fmla="*/ 4980571 w 6096000"/>
              <a:gd name="connsiteY81" fmla="*/ 2751112 h 6858000"/>
              <a:gd name="connsiteX82" fmla="*/ 4973893 w 6096000"/>
              <a:gd name="connsiteY82" fmla="*/ 2760208 h 6858000"/>
              <a:gd name="connsiteX83" fmla="*/ 4979005 w 6096000"/>
              <a:gd name="connsiteY83" fmla="*/ 2790136 h 6858000"/>
              <a:gd name="connsiteX84" fmla="*/ 4986137 w 6096000"/>
              <a:gd name="connsiteY84" fmla="*/ 2804183 h 6858000"/>
              <a:gd name="connsiteX85" fmla="*/ 4986175 w 6096000"/>
              <a:gd name="connsiteY85" fmla="*/ 2825860 h 6858000"/>
              <a:gd name="connsiteX86" fmla="*/ 4993936 w 6096000"/>
              <a:gd name="connsiteY86" fmla="*/ 2911749 h 6858000"/>
              <a:gd name="connsiteX87" fmla="*/ 4992563 w 6096000"/>
              <a:gd name="connsiteY87" fmla="*/ 2977278 h 6858000"/>
              <a:gd name="connsiteX88" fmla="*/ 4980516 w 6096000"/>
              <a:gd name="connsiteY88" fmla="*/ 2991092 h 6858000"/>
              <a:gd name="connsiteX89" fmla="*/ 4992801 w 6096000"/>
              <a:gd name="connsiteY89" fmla="*/ 3020247 h 6858000"/>
              <a:gd name="connsiteX90" fmla="*/ 5014805 w 6096000"/>
              <a:gd name="connsiteY90" fmla="*/ 3065434 h 6858000"/>
              <a:gd name="connsiteX91" fmla="*/ 5002733 w 6096000"/>
              <a:gd name="connsiteY91" fmla="*/ 3103777 h 6858000"/>
              <a:gd name="connsiteX92" fmla="*/ 5002941 w 6096000"/>
              <a:gd name="connsiteY92" fmla="*/ 3151828 h 6858000"/>
              <a:gd name="connsiteX93" fmla="*/ 5002883 w 6096000"/>
              <a:gd name="connsiteY93" fmla="*/ 3180546 h 6858000"/>
              <a:gd name="connsiteX94" fmla="*/ 5016711 w 6096000"/>
              <a:gd name="connsiteY94" fmla="*/ 3258677 h 6858000"/>
              <a:gd name="connsiteX95" fmla="*/ 5017918 w 6096000"/>
              <a:gd name="connsiteY95" fmla="*/ 3262610 h 6858000"/>
              <a:gd name="connsiteX96" fmla="*/ 5011672 w 6096000"/>
              <a:gd name="connsiteY96" fmla="*/ 3277179 h 6858000"/>
              <a:gd name="connsiteX97" fmla="*/ 5009344 w 6096000"/>
              <a:gd name="connsiteY97" fmla="*/ 3278130 h 6858000"/>
              <a:gd name="connsiteX98" fmla="*/ 5026770 w 6096000"/>
              <a:gd name="connsiteY98" fmla="*/ 3325671 h 6858000"/>
              <a:gd name="connsiteX99" fmla="*/ 5024571 w 6096000"/>
              <a:gd name="connsiteY99" fmla="*/ 3332072 h 6858000"/>
              <a:gd name="connsiteX100" fmla="*/ 5041705 w 6096000"/>
              <a:gd name="connsiteY100" fmla="*/ 3362948 h 6858000"/>
              <a:gd name="connsiteX101" fmla="*/ 5047477 w 6096000"/>
              <a:gd name="connsiteY101" fmla="*/ 3378959 h 6858000"/>
              <a:gd name="connsiteX102" fmla="*/ 5060758 w 6096000"/>
              <a:gd name="connsiteY102" fmla="*/ 3407057 h 6858000"/>
              <a:gd name="connsiteX103" fmla="*/ 5058968 w 6096000"/>
              <a:gd name="connsiteY103" fmla="*/ 3409825 h 6858000"/>
              <a:gd name="connsiteX104" fmla="*/ 5062667 w 6096000"/>
              <a:gd name="connsiteY104" fmla="*/ 3415218 h 6858000"/>
              <a:gd name="connsiteX105" fmla="*/ 5060928 w 6096000"/>
              <a:gd name="connsiteY105" fmla="*/ 3419880 h 6858000"/>
              <a:gd name="connsiteX106" fmla="*/ 5062923 w 6096000"/>
              <a:gd name="connsiteY106" fmla="*/ 3424545 h 6858000"/>
              <a:gd name="connsiteX107" fmla="*/ 5064623 w 6096000"/>
              <a:gd name="connsiteY107" fmla="*/ 3476412 h 6858000"/>
              <a:gd name="connsiteX108" fmla="*/ 5069684 w 6096000"/>
              <a:gd name="connsiteY108" fmla="*/ 3486850 h 6858000"/>
              <a:gd name="connsiteX109" fmla="*/ 5063339 w 6096000"/>
              <a:gd name="connsiteY109" fmla="*/ 3496391 h 6858000"/>
              <a:gd name="connsiteX110" fmla="*/ 5070139 w 6096000"/>
              <a:gd name="connsiteY110" fmla="*/ 3531201 h 6858000"/>
              <a:gd name="connsiteX111" fmla="*/ 5079896 w 6096000"/>
              <a:gd name="connsiteY111" fmla="*/ 3542019 h 6858000"/>
              <a:gd name="connsiteX112" fmla="*/ 5087540 w 6096000"/>
              <a:gd name="connsiteY112" fmla="*/ 3552249 h 6858000"/>
              <a:gd name="connsiteX113" fmla="*/ 5087902 w 6096000"/>
              <a:gd name="connsiteY113" fmla="*/ 3553678 h 6858000"/>
              <a:gd name="connsiteX114" fmla="*/ 5091509 w 6096000"/>
              <a:gd name="connsiteY114" fmla="*/ 3568021 h 6858000"/>
              <a:gd name="connsiteX115" fmla="*/ 5091934 w 6096000"/>
              <a:gd name="connsiteY115" fmla="*/ 3569719 h 6858000"/>
              <a:gd name="connsiteX116" fmla="*/ 5089362 w 6096000"/>
              <a:gd name="connsiteY116" fmla="*/ 3586412 h 6858000"/>
              <a:gd name="connsiteX117" fmla="*/ 5092358 w 6096000"/>
              <a:gd name="connsiteY117" fmla="*/ 3597336 h 6858000"/>
              <a:gd name="connsiteX118" fmla="*/ 5084254 w 6096000"/>
              <a:gd name="connsiteY118" fmla="*/ 3606007 h 6858000"/>
              <a:gd name="connsiteX119" fmla="*/ 5084281 w 6096000"/>
              <a:gd name="connsiteY119" fmla="*/ 3641228 h 6858000"/>
              <a:gd name="connsiteX120" fmla="*/ 5091848 w 6096000"/>
              <a:gd name="connsiteY120" fmla="*/ 3653088 h 6858000"/>
              <a:gd name="connsiteX121" fmla="*/ 5097436 w 6096000"/>
              <a:gd name="connsiteY121" fmla="*/ 3664114 h 6858000"/>
              <a:gd name="connsiteX122" fmla="*/ 5097518 w 6096000"/>
              <a:gd name="connsiteY122" fmla="*/ 3665569 h 6858000"/>
              <a:gd name="connsiteX123" fmla="*/ 5099829 w 6096000"/>
              <a:gd name="connsiteY123" fmla="*/ 3707357 h 6858000"/>
              <a:gd name="connsiteX124" fmla="*/ 5114696 w 6096000"/>
              <a:gd name="connsiteY124" fmla="*/ 3778166 h 6858000"/>
              <a:gd name="connsiteX125" fmla="*/ 5135379 w 6096000"/>
              <a:gd name="connsiteY125" fmla="*/ 3878222 h 6858000"/>
              <a:gd name="connsiteX126" fmla="*/ 5130138 w 6096000"/>
              <a:gd name="connsiteY126" fmla="*/ 4048117 h 6858000"/>
              <a:gd name="connsiteX127" fmla="*/ 5090040 w 6096000"/>
              <a:gd name="connsiteY127" fmla="*/ 4219510 h 6858000"/>
              <a:gd name="connsiteX128" fmla="*/ 5092812 w 6096000"/>
              <a:gd name="connsiteY128" fmla="*/ 4411258 h 6858000"/>
              <a:gd name="connsiteX129" fmla="*/ 5084599 w 6096000"/>
              <a:gd name="connsiteY129" fmla="*/ 4488531 h 6858000"/>
              <a:gd name="connsiteX130" fmla="*/ 5084072 w 6096000"/>
              <a:gd name="connsiteY130" fmla="*/ 4539168 h 6858000"/>
              <a:gd name="connsiteX131" fmla="*/ 5068936 w 6096000"/>
              <a:gd name="connsiteY131" fmla="*/ 4625153 h 6858000"/>
              <a:gd name="connsiteX132" fmla="*/ 5059114 w 6096000"/>
              <a:gd name="connsiteY132" fmla="*/ 4733115 h 6858000"/>
              <a:gd name="connsiteX133" fmla="*/ 5037209 w 6096000"/>
              <a:gd name="connsiteY133" fmla="*/ 4844323 h 6858000"/>
              <a:gd name="connsiteX134" fmla="*/ 5020638 w 6096000"/>
              <a:gd name="connsiteY134" fmla="*/ 4877992 h 6858000"/>
              <a:gd name="connsiteX135" fmla="*/ 5006413 w 6096000"/>
              <a:gd name="connsiteY135" fmla="*/ 4925805 h 6858000"/>
              <a:gd name="connsiteX136" fmla="*/ 4971037 w 6096000"/>
              <a:gd name="connsiteY136" fmla="*/ 5009272 h 6858000"/>
              <a:gd name="connsiteX137" fmla="*/ 4963105 w 6096000"/>
              <a:gd name="connsiteY137" fmla="*/ 5111369 h 6858000"/>
              <a:gd name="connsiteX138" fmla="*/ 4976341 w 6096000"/>
              <a:gd name="connsiteY138" fmla="*/ 5210876 h 6858000"/>
              <a:gd name="connsiteX139" fmla="*/ 4980617 w 6096000"/>
              <a:gd name="connsiteY139" fmla="*/ 5269726 h 6858000"/>
              <a:gd name="connsiteX140" fmla="*/ 4997733 w 6096000"/>
              <a:gd name="connsiteY140" fmla="*/ 5464225 h 6858000"/>
              <a:gd name="connsiteX141" fmla="*/ 5001400 w 6096000"/>
              <a:gd name="connsiteY141" fmla="*/ 5594585 h 6858000"/>
              <a:gd name="connsiteX142" fmla="*/ 4983700 w 6096000"/>
              <a:gd name="connsiteY142" fmla="*/ 5667896 h 6858000"/>
              <a:gd name="connsiteX143" fmla="*/ 4968506 w 6096000"/>
              <a:gd name="connsiteY143" fmla="*/ 5769225 h 6858000"/>
              <a:gd name="connsiteX144" fmla="*/ 4969765 w 6096000"/>
              <a:gd name="connsiteY144" fmla="*/ 5823324 h 6858000"/>
              <a:gd name="connsiteX145" fmla="*/ 4966129 w 6096000"/>
              <a:gd name="connsiteY145" fmla="*/ 5862699 h 6858000"/>
              <a:gd name="connsiteX146" fmla="*/ 4970695 w 6096000"/>
              <a:gd name="connsiteY146" fmla="*/ 5906467 h 6858000"/>
              <a:gd name="connsiteX147" fmla="*/ 4991568 w 6096000"/>
              <a:gd name="connsiteY147" fmla="*/ 5939847 h 6858000"/>
              <a:gd name="connsiteX148" fmla="*/ 4986815 w 6096000"/>
              <a:gd name="connsiteY148" fmla="*/ 5973994 h 6858000"/>
              <a:gd name="connsiteX149" fmla="*/ 4987776 w 6096000"/>
              <a:gd name="connsiteY149" fmla="*/ 6089693 h 6858000"/>
              <a:gd name="connsiteX150" fmla="*/ 4991621 w 6096000"/>
              <a:gd name="connsiteY150" fmla="*/ 6224938 h 6858000"/>
              <a:gd name="connsiteX151" fmla="*/ 5017157 w 6096000"/>
              <a:gd name="connsiteY151" fmla="*/ 6370251 h 6858000"/>
              <a:gd name="connsiteX152" fmla="*/ 5040797 w 6096000"/>
              <a:gd name="connsiteY152" fmla="*/ 6541313 h 6858000"/>
              <a:gd name="connsiteX153" fmla="*/ 5045375 w 6096000"/>
              <a:gd name="connsiteY153" fmla="*/ 6640957 h 6858000"/>
              <a:gd name="connsiteX154" fmla="*/ 5058442 w 6096000"/>
              <a:gd name="connsiteY154" fmla="*/ 6705297 h 6858000"/>
              <a:gd name="connsiteX155" fmla="*/ 5071125 w 6096000"/>
              <a:gd name="connsiteY155" fmla="*/ 6759582 h 6858000"/>
              <a:gd name="connsiteX156" fmla="*/ 5069172 w 6096000"/>
              <a:gd name="connsiteY156" fmla="*/ 6817746 h 6858000"/>
              <a:gd name="connsiteX157" fmla="*/ 5072322 w 6096000"/>
              <a:gd name="connsiteY157" fmla="*/ 6843646 h 6858000"/>
              <a:gd name="connsiteX158" fmla="*/ 5091388 w 6096000"/>
              <a:gd name="connsiteY158" fmla="*/ 6857998 h 6858000"/>
              <a:gd name="connsiteX159" fmla="*/ 6096000 w 6096000"/>
              <a:gd name="connsiteY159" fmla="*/ 6857998 h 6858000"/>
              <a:gd name="connsiteX160" fmla="*/ 6096000 w 6096000"/>
              <a:gd name="connsiteY160" fmla="*/ 6858000 h 6858000"/>
              <a:gd name="connsiteX161" fmla="*/ 0 w 6096000"/>
              <a:gd name="connsiteY16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5567517" y="0"/>
                </a:lnTo>
                <a:lnTo>
                  <a:pt x="5566938" y="1705"/>
                </a:lnTo>
                <a:cubicBezTo>
                  <a:pt x="5563126" y="8440"/>
                  <a:pt x="5558112" y="13784"/>
                  <a:pt x="5551594" y="17287"/>
                </a:cubicBezTo>
                <a:cubicBezTo>
                  <a:pt x="5562364" y="82036"/>
                  <a:pt x="5510349" y="69804"/>
                  <a:pt x="5545641" y="130336"/>
                </a:cubicBezTo>
                <a:cubicBezTo>
                  <a:pt x="5526953" y="117589"/>
                  <a:pt x="5536978" y="162458"/>
                  <a:pt x="5538289" y="187093"/>
                </a:cubicBezTo>
                <a:cubicBezTo>
                  <a:pt x="5536205" y="226511"/>
                  <a:pt x="5545722" y="205530"/>
                  <a:pt x="5545790" y="265704"/>
                </a:cubicBezTo>
                <a:cubicBezTo>
                  <a:pt x="5542296" y="317533"/>
                  <a:pt x="5543813" y="325288"/>
                  <a:pt x="5542313" y="354566"/>
                </a:cubicBezTo>
                <a:lnTo>
                  <a:pt x="5524126" y="472000"/>
                </a:lnTo>
                <a:lnTo>
                  <a:pt x="5522170" y="473782"/>
                </a:lnTo>
                <a:cubicBezTo>
                  <a:pt x="5517847" y="482008"/>
                  <a:pt x="5518682" y="487340"/>
                  <a:pt x="5521798" y="491380"/>
                </a:cubicBezTo>
                <a:lnTo>
                  <a:pt x="5536419" y="531675"/>
                </a:lnTo>
                <a:lnTo>
                  <a:pt x="5533435" y="536015"/>
                </a:lnTo>
                <a:lnTo>
                  <a:pt x="5538088" y="572092"/>
                </a:lnTo>
                <a:lnTo>
                  <a:pt x="5536061" y="572511"/>
                </a:lnTo>
                <a:cubicBezTo>
                  <a:pt x="5531611" y="574271"/>
                  <a:pt x="5528529" y="577121"/>
                  <a:pt x="5528218" y="582332"/>
                </a:cubicBezTo>
                <a:cubicBezTo>
                  <a:pt x="5498002" y="573171"/>
                  <a:pt x="5516262" y="585107"/>
                  <a:pt x="5518011" y="601285"/>
                </a:cubicBezTo>
                <a:cubicBezTo>
                  <a:pt x="5508838" y="617831"/>
                  <a:pt x="5480684" y="666964"/>
                  <a:pt x="5473174" y="681608"/>
                </a:cubicBezTo>
                <a:cubicBezTo>
                  <a:pt x="5473102" y="684122"/>
                  <a:pt x="5473033" y="686637"/>
                  <a:pt x="5472963" y="689151"/>
                </a:cubicBezTo>
                <a:lnTo>
                  <a:pt x="5472485" y="689289"/>
                </a:lnTo>
                <a:cubicBezTo>
                  <a:pt x="5471434" y="690905"/>
                  <a:pt x="5470986" y="693376"/>
                  <a:pt x="5471326" y="697222"/>
                </a:cubicBezTo>
                <a:cubicBezTo>
                  <a:pt x="5471606" y="703992"/>
                  <a:pt x="5471884" y="710761"/>
                  <a:pt x="5472164" y="717531"/>
                </a:cubicBezTo>
                <a:lnTo>
                  <a:pt x="5468891" y="722494"/>
                </a:lnTo>
                <a:lnTo>
                  <a:pt x="5463081" y="724368"/>
                </a:lnTo>
                <a:lnTo>
                  <a:pt x="5446981" y="752692"/>
                </a:lnTo>
                <a:cubicBezTo>
                  <a:pt x="5454691" y="764380"/>
                  <a:pt x="5422719" y="808083"/>
                  <a:pt x="5417190" y="816346"/>
                </a:cubicBezTo>
                <a:lnTo>
                  <a:pt x="5388958" y="889417"/>
                </a:lnTo>
                <a:cubicBezTo>
                  <a:pt x="5320491" y="969963"/>
                  <a:pt x="5321907" y="1005331"/>
                  <a:pt x="5307044" y="1063288"/>
                </a:cubicBezTo>
                <a:cubicBezTo>
                  <a:pt x="5313332" y="1111028"/>
                  <a:pt x="5317096" y="1110140"/>
                  <a:pt x="5303837" y="1157176"/>
                </a:cubicBezTo>
                <a:cubicBezTo>
                  <a:pt x="5301103" y="1192124"/>
                  <a:pt x="5301884" y="1197232"/>
                  <a:pt x="5286494" y="1210776"/>
                </a:cubicBezTo>
                <a:lnTo>
                  <a:pt x="5282463" y="1301993"/>
                </a:lnTo>
                <a:lnTo>
                  <a:pt x="5252235" y="1360879"/>
                </a:lnTo>
                <a:lnTo>
                  <a:pt x="5244497" y="1404045"/>
                </a:lnTo>
                <a:lnTo>
                  <a:pt x="5223823" y="1429568"/>
                </a:lnTo>
                <a:lnTo>
                  <a:pt x="5224851" y="1430305"/>
                </a:lnTo>
                <a:cubicBezTo>
                  <a:pt x="5226697" y="1432466"/>
                  <a:pt x="5214738" y="1459891"/>
                  <a:pt x="5212394" y="1463304"/>
                </a:cubicBezTo>
                <a:cubicBezTo>
                  <a:pt x="5209912" y="1477394"/>
                  <a:pt x="5213027" y="1501295"/>
                  <a:pt x="5209958" y="1514846"/>
                </a:cubicBezTo>
                <a:lnTo>
                  <a:pt x="5206417" y="1519731"/>
                </a:lnTo>
                <a:lnTo>
                  <a:pt x="5206640" y="1519929"/>
                </a:lnTo>
                <a:cubicBezTo>
                  <a:pt x="5206490" y="1521210"/>
                  <a:pt x="5209710" y="1543635"/>
                  <a:pt x="5207632" y="1546022"/>
                </a:cubicBezTo>
                <a:lnTo>
                  <a:pt x="5212030" y="1578752"/>
                </a:lnTo>
                <a:cubicBezTo>
                  <a:pt x="5206147" y="1605585"/>
                  <a:pt x="5226381" y="1622803"/>
                  <a:pt x="5203533" y="1647555"/>
                </a:cubicBezTo>
                <a:cubicBezTo>
                  <a:pt x="5198128" y="1672675"/>
                  <a:pt x="5203213" y="1694404"/>
                  <a:pt x="5190877" y="1715685"/>
                </a:cubicBezTo>
                <a:cubicBezTo>
                  <a:pt x="5196815" y="1724301"/>
                  <a:pt x="5198098" y="1732435"/>
                  <a:pt x="5184235" y="1740358"/>
                </a:cubicBezTo>
                <a:cubicBezTo>
                  <a:pt x="5182625" y="1763793"/>
                  <a:pt x="5198368" y="1769422"/>
                  <a:pt x="5181475" y="1784314"/>
                </a:cubicBezTo>
                <a:cubicBezTo>
                  <a:pt x="5205987" y="1797417"/>
                  <a:pt x="5195246" y="1798221"/>
                  <a:pt x="5185845" y="1804434"/>
                </a:cubicBezTo>
                <a:lnTo>
                  <a:pt x="5185068" y="1805316"/>
                </a:lnTo>
                <a:lnTo>
                  <a:pt x="5188593" y="1807109"/>
                </a:lnTo>
                <a:lnTo>
                  <a:pt x="5185920" y="1821003"/>
                </a:lnTo>
                <a:lnTo>
                  <a:pt x="5183543" y="1824832"/>
                </a:lnTo>
                <a:cubicBezTo>
                  <a:pt x="5182284" y="1827468"/>
                  <a:pt x="5181937" y="1829219"/>
                  <a:pt x="5182235" y="1830429"/>
                </a:cubicBezTo>
                <a:lnTo>
                  <a:pt x="5182525" y="1830569"/>
                </a:lnTo>
                <a:lnTo>
                  <a:pt x="5180663" y="1835810"/>
                </a:lnTo>
                <a:cubicBezTo>
                  <a:pt x="5176779" y="1844665"/>
                  <a:pt x="5172297" y="1853278"/>
                  <a:pt x="5167452" y="1861483"/>
                </a:cubicBezTo>
                <a:cubicBezTo>
                  <a:pt x="5179827" y="1866643"/>
                  <a:pt x="5166788" y="1884999"/>
                  <a:pt x="5174266" y="1892417"/>
                </a:cubicBezTo>
                <a:lnTo>
                  <a:pt x="5189262" y="1895114"/>
                </a:lnTo>
                <a:lnTo>
                  <a:pt x="5187100" y="1899379"/>
                </a:lnTo>
                <a:lnTo>
                  <a:pt x="5180471" y="1907867"/>
                </a:lnTo>
                <a:cubicBezTo>
                  <a:pt x="5179609" y="1909162"/>
                  <a:pt x="5179647" y="1909994"/>
                  <a:pt x="5181361" y="1910265"/>
                </a:cubicBezTo>
                <a:cubicBezTo>
                  <a:pt x="5180995" y="1914884"/>
                  <a:pt x="5177893" y="1930292"/>
                  <a:pt x="5178268" y="1935584"/>
                </a:cubicBezTo>
                <a:lnTo>
                  <a:pt x="5183619" y="1942021"/>
                </a:lnTo>
                <a:lnTo>
                  <a:pt x="5184480" y="1945112"/>
                </a:lnTo>
                <a:lnTo>
                  <a:pt x="5172776" y="1961162"/>
                </a:lnTo>
                <a:lnTo>
                  <a:pt x="5168513" y="1969445"/>
                </a:lnTo>
                <a:lnTo>
                  <a:pt x="5126597" y="2024270"/>
                </a:lnTo>
                <a:lnTo>
                  <a:pt x="5119528" y="2107942"/>
                </a:lnTo>
                <a:cubicBezTo>
                  <a:pt x="5089290" y="2138038"/>
                  <a:pt x="5110415" y="2159228"/>
                  <a:pt x="5110356" y="2193455"/>
                </a:cubicBezTo>
                <a:cubicBezTo>
                  <a:pt x="5101302" y="2220953"/>
                  <a:pt x="5110381" y="2224200"/>
                  <a:pt x="5104992" y="2260088"/>
                </a:cubicBezTo>
                <a:cubicBezTo>
                  <a:pt x="5096504" y="2291744"/>
                  <a:pt x="5078225" y="2299003"/>
                  <a:pt x="5059439" y="2335735"/>
                </a:cubicBezTo>
                <a:cubicBezTo>
                  <a:pt x="5029465" y="2329020"/>
                  <a:pt x="5058046" y="2407546"/>
                  <a:pt x="5022061" y="2408995"/>
                </a:cubicBezTo>
                <a:cubicBezTo>
                  <a:pt x="5023289" y="2413465"/>
                  <a:pt x="5019654" y="2441580"/>
                  <a:pt x="5022253" y="2445869"/>
                </a:cubicBezTo>
                <a:cubicBezTo>
                  <a:pt x="5022440" y="2449625"/>
                  <a:pt x="5011241" y="2492743"/>
                  <a:pt x="5011426" y="2496499"/>
                </a:cubicBezTo>
                <a:lnTo>
                  <a:pt x="4994224" y="2549900"/>
                </a:lnTo>
                <a:cubicBezTo>
                  <a:pt x="4992353" y="2564757"/>
                  <a:pt x="4998952" y="2582253"/>
                  <a:pt x="4995245" y="2596456"/>
                </a:cubicBezTo>
                <a:lnTo>
                  <a:pt x="4988570" y="2606088"/>
                </a:lnTo>
                <a:cubicBezTo>
                  <a:pt x="4988504" y="2615842"/>
                  <a:pt x="4988436" y="2625597"/>
                  <a:pt x="4988371" y="2635351"/>
                </a:cubicBezTo>
                <a:lnTo>
                  <a:pt x="4983212" y="2665666"/>
                </a:lnTo>
                <a:lnTo>
                  <a:pt x="4968234" y="2715895"/>
                </a:lnTo>
                <a:lnTo>
                  <a:pt x="4975888" y="2725052"/>
                </a:lnTo>
                <a:lnTo>
                  <a:pt x="4980195" y="2726489"/>
                </a:lnTo>
                <a:lnTo>
                  <a:pt x="4976218" y="2740278"/>
                </a:lnTo>
                <a:lnTo>
                  <a:pt x="4980571" y="2751112"/>
                </a:lnTo>
                <a:lnTo>
                  <a:pt x="4973893" y="2760208"/>
                </a:lnTo>
                <a:lnTo>
                  <a:pt x="4979005" y="2790136"/>
                </a:lnTo>
                <a:lnTo>
                  <a:pt x="4986137" y="2804183"/>
                </a:lnTo>
                <a:cubicBezTo>
                  <a:pt x="4986150" y="2811409"/>
                  <a:pt x="4986162" y="2818634"/>
                  <a:pt x="4986175" y="2825860"/>
                </a:cubicBezTo>
                <a:cubicBezTo>
                  <a:pt x="4987474" y="2843788"/>
                  <a:pt x="4992871" y="2886513"/>
                  <a:pt x="4993936" y="2911749"/>
                </a:cubicBezTo>
                <a:cubicBezTo>
                  <a:pt x="4993313" y="2946689"/>
                  <a:pt x="4980300" y="2954448"/>
                  <a:pt x="4992563" y="2977278"/>
                </a:cubicBezTo>
                <a:cubicBezTo>
                  <a:pt x="4985688" y="2983455"/>
                  <a:pt x="4982051" y="2987749"/>
                  <a:pt x="4980516" y="2991092"/>
                </a:cubicBezTo>
                <a:cubicBezTo>
                  <a:pt x="4975910" y="3001119"/>
                  <a:pt x="4990216" y="3002537"/>
                  <a:pt x="4992801" y="3020247"/>
                </a:cubicBezTo>
                <a:cubicBezTo>
                  <a:pt x="4998517" y="3032637"/>
                  <a:pt x="5013148" y="3051512"/>
                  <a:pt x="5014805" y="3065434"/>
                </a:cubicBezTo>
                <a:cubicBezTo>
                  <a:pt x="4998836" y="3057428"/>
                  <a:pt x="5016840" y="3105196"/>
                  <a:pt x="5002733" y="3103777"/>
                </a:cubicBezTo>
                <a:cubicBezTo>
                  <a:pt x="5022381" y="3124610"/>
                  <a:pt x="4997365" y="3128169"/>
                  <a:pt x="5002941" y="3151828"/>
                </a:cubicBezTo>
                <a:cubicBezTo>
                  <a:pt x="5010264" y="3163902"/>
                  <a:pt x="5011356" y="3171780"/>
                  <a:pt x="5002883" y="3180546"/>
                </a:cubicBezTo>
                <a:cubicBezTo>
                  <a:pt x="5038586" y="3236545"/>
                  <a:pt x="5003723" y="3210316"/>
                  <a:pt x="5016711" y="3258677"/>
                </a:cubicBezTo>
                <a:lnTo>
                  <a:pt x="5017918" y="3262610"/>
                </a:lnTo>
                <a:lnTo>
                  <a:pt x="5011672" y="3277179"/>
                </a:lnTo>
                <a:lnTo>
                  <a:pt x="5009344" y="3278130"/>
                </a:lnTo>
                <a:lnTo>
                  <a:pt x="5026770" y="3325671"/>
                </a:lnTo>
                <a:lnTo>
                  <a:pt x="5024571" y="3332072"/>
                </a:lnTo>
                <a:lnTo>
                  <a:pt x="5041705" y="3362948"/>
                </a:lnTo>
                <a:lnTo>
                  <a:pt x="5047477" y="3378959"/>
                </a:lnTo>
                <a:lnTo>
                  <a:pt x="5060758" y="3407057"/>
                </a:lnTo>
                <a:lnTo>
                  <a:pt x="5058968" y="3409825"/>
                </a:lnTo>
                <a:lnTo>
                  <a:pt x="5062667" y="3415218"/>
                </a:lnTo>
                <a:lnTo>
                  <a:pt x="5060928" y="3419880"/>
                </a:lnTo>
                <a:lnTo>
                  <a:pt x="5062923" y="3424545"/>
                </a:lnTo>
                <a:cubicBezTo>
                  <a:pt x="5063537" y="3433967"/>
                  <a:pt x="5063494" y="3466028"/>
                  <a:pt x="5064623" y="3476412"/>
                </a:cubicBezTo>
                <a:lnTo>
                  <a:pt x="5069684" y="3486850"/>
                </a:lnTo>
                <a:lnTo>
                  <a:pt x="5063339" y="3496391"/>
                </a:lnTo>
                <a:lnTo>
                  <a:pt x="5070139" y="3531201"/>
                </a:lnTo>
                <a:lnTo>
                  <a:pt x="5079896" y="3542019"/>
                </a:lnTo>
                <a:lnTo>
                  <a:pt x="5087540" y="3552249"/>
                </a:lnTo>
                <a:lnTo>
                  <a:pt x="5087902" y="3553678"/>
                </a:lnTo>
                <a:lnTo>
                  <a:pt x="5091509" y="3568021"/>
                </a:lnTo>
                <a:lnTo>
                  <a:pt x="5091934" y="3569719"/>
                </a:lnTo>
                <a:lnTo>
                  <a:pt x="5089362" y="3586412"/>
                </a:lnTo>
                <a:lnTo>
                  <a:pt x="5092358" y="3597336"/>
                </a:lnTo>
                <a:lnTo>
                  <a:pt x="5084254" y="3606007"/>
                </a:lnTo>
                <a:cubicBezTo>
                  <a:pt x="5084262" y="3617747"/>
                  <a:pt x="5084273" y="3629488"/>
                  <a:pt x="5084281" y="3641228"/>
                </a:cubicBezTo>
                <a:lnTo>
                  <a:pt x="5091848" y="3653088"/>
                </a:lnTo>
                <a:lnTo>
                  <a:pt x="5097436" y="3664114"/>
                </a:lnTo>
                <a:cubicBezTo>
                  <a:pt x="5097463" y="3664599"/>
                  <a:pt x="5097491" y="3665084"/>
                  <a:pt x="5097518" y="3665569"/>
                </a:cubicBezTo>
                <a:cubicBezTo>
                  <a:pt x="5097915" y="3672776"/>
                  <a:pt x="5096966" y="3688591"/>
                  <a:pt x="5099829" y="3707357"/>
                </a:cubicBezTo>
                <a:cubicBezTo>
                  <a:pt x="5100505" y="3724716"/>
                  <a:pt x="5118078" y="3760234"/>
                  <a:pt x="5114696" y="3778166"/>
                </a:cubicBezTo>
                <a:cubicBezTo>
                  <a:pt x="5141627" y="3845122"/>
                  <a:pt x="5125427" y="3821305"/>
                  <a:pt x="5135379" y="3878222"/>
                </a:cubicBezTo>
                <a:cubicBezTo>
                  <a:pt x="5161519" y="3905047"/>
                  <a:pt x="5125417" y="4015047"/>
                  <a:pt x="5130138" y="4048117"/>
                </a:cubicBezTo>
                <a:cubicBezTo>
                  <a:pt x="5081804" y="4192084"/>
                  <a:pt x="5096262" y="4158987"/>
                  <a:pt x="5090040" y="4219510"/>
                </a:cubicBezTo>
                <a:cubicBezTo>
                  <a:pt x="5104553" y="4280033"/>
                  <a:pt x="5065380" y="4345686"/>
                  <a:pt x="5092812" y="4411258"/>
                </a:cubicBezTo>
                <a:cubicBezTo>
                  <a:pt x="5090630" y="4437329"/>
                  <a:pt x="5083878" y="4473140"/>
                  <a:pt x="5084599" y="4488531"/>
                </a:cubicBezTo>
                <a:cubicBezTo>
                  <a:pt x="5084423" y="4505410"/>
                  <a:pt x="5084248" y="4522289"/>
                  <a:pt x="5084072" y="4539168"/>
                </a:cubicBezTo>
                <a:cubicBezTo>
                  <a:pt x="5072114" y="4567830"/>
                  <a:pt x="5064305" y="4588197"/>
                  <a:pt x="5068936" y="4625153"/>
                </a:cubicBezTo>
                <a:cubicBezTo>
                  <a:pt x="5077433" y="4662889"/>
                  <a:pt x="5065899" y="4679357"/>
                  <a:pt x="5059114" y="4733115"/>
                </a:cubicBezTo>
                <a:cubicBezTo>
                  <a:pt x="5068687" y="4752352"/>
                  <a:pt x="5055370" y="4832308"/>
                  <a:pt x="5037209" y="4844323"/>
                </a:cubicBezTo>
                <a:cubicBezTo>
                  <a:pt x="5033444" y="4857054"/>
                  <a:pt x="5040194" y="4871554"/>
                  <a:pt x="5020638" y="4877992"/>
                </a:cubicBezTo>
                <a:cubicBezTo>
                  <a:pt x="4997151" y="4888353"/>
                  <a:pt x="5034418" y="4931200"/>
                  <a:pt x="5006413" y="4925805"/>
                </a:cubicBezTo>
                <a:cubicBezTo>
                  <a:pt x="5031964" y="4956261"/>
                  <a:pt x="4982840" y="4982633"/>
                  <a:pt x="4971037" y="5009272"/>
                </a:cubicBezTo>
                <a:cubicBezTo>
                  <a:pt x="4973259" y="5034036"/>
                  <a:pt x="4968375" y="5053859"/>
                  <a:pt x="4963105" y="5111369"/>
                </a:cubicBezTo>
                <a:cubicBezTo>
                  <a:pt x="4973224" y="5141336"/>
                  <a:pt x="4937413" y="5161742"/>
                  <a:pt x="4976341" y="5210876"/>
                </a:cubicBezTo>
                <a:cubicBezTo>
                  <a:pt x="4972455" y="5212581"/>
                  <a:pt x="4977054" y="5227501"/>
                  <a:pt x="4980617" y="5269726"/>
                </a:cubicBezTo>
                <a:cubicBezTo>
                  <a:pt x="4984182" y="5311951"/>
                  <a:pt x="4990390" y="5400671"/>
                  <a:pt x="4997733" y="5464225"/>
                </a:cubicBezTo>
                <a:cubicBezTo>
                  <a:pt x="5001765" y="5536542"/>
                  <a:pt x="4990225" y="5517959"/>
                  <a:pt x="5001400" y="5594585"/>
                </a:cubicBezTo>
                <a:cubicBezTo>
                  <a:pt x="4999908" y="5619318"/>
                  <a:pt x="4974042" y="5647975"/>
                  <a:pt x="4983700" y="5667896"/>
                </a:cubicBezTo>
                <a:cubicBezTo>
                  <a:pt x="4976834" y="5696311"/>
                  <a:pt x="4975579" y="5738356"/>
                  <a:pt x="4968506" y="5769225"/>
                </a:cubicBezTo>
                <a:cubicBezTo>
                  <a:pt x="4968926" y="5787258"/>
                  <a:pt x="4969344" y="5805291"/>
                  <a:pt x="4969765" y="5823324"/>
                </a:cubicBezTo>
                <a:cubicBezTo>
                  <a:pt x="4966122" y="5853058"/>
                  <a:pt x="4965608" y="5838948"/>
                  <a:pt x="4966129" y="5862699"/>
                </a:cubicBezTo>
                <a:lnTo>
                  <a:pt x="4970695" y="5906467"/>
                </a:lnTo>
                <a:lnTo>
                  <a:pt x="4991568" y="5939847"/>
                </a:lnTo>
                <a:cubicBezTo>
                  <a:pt x="4998848" y="5955713"/>
                  <a:pt x="4974731" y="5940131"/>
                  <a:pt x="4986815" y="5973994"/>
                </a:cubicBezTo>
                <a:cubicBezTo>
                  <a:pt x="4961187" y="5997051"/>
                  <a:pt x="4983444" y="6032039"/>
                  <a:pt x="4987776" y="6089693"/>
                </a:cubicBezTo>
                <a:lnTo>
                  <a:pt x="4991621" y="6224938"/>
                </a:lnTo>
                <a:cubicBezTo>
                  <a:pt x="4988442" y="6270972"/>
                  <a:pt x="5008962" y="6317522"/>
                  <a:pt x="5017157" y="6370251"/>
                </a:cubicBezTo>
                <a:cubicBezTo>
                  <a:pt x="5025353" y="6422980"/>
                  <a:pt x="5039938" y="6490855"/>
                  <a:pt x="5040797" y="6541313"/>
                </a:cubicBezTo>
                <a:cubicBezTo>
                  <a:pt x="5039898" y="6576319"/>
                  <a:pt x="5031912" y="6591883"/>
                  <a:pt x="5045375" y="6640957"/>
                </a:cubicBezTo>
                <a:cubicBezTo>
                  <a:pt x="5057505" y="6669536"/>
                  <a:pt x="5052276" y="6675394"/>
                  <a:pt x="5058442" y="6705297"/>
                </a:cubicBezTo>
                <a:cubicBezTo>
                  <a:pt x="5057367" y="6727133"/>
                  <a:pt x="5067901" y="6732087"/>
                  <a:pt x="5071125" y="6759582"/>
                </a:cubicBezTo>
                <a:cubicBezTo>
                  <a:pt x="5055614" y="6796071"/>
                  <a:pt x="5051656" y="6769544"/>
                  <a:pt x="5069172" y="6817746"/>
                </a:cubicBezTo>
                <a:cubicBezTo>
                  <a:pt x="5060956" y="6828354"/>
                  <a:pt x="5064525" y="6836369"/>
                  <a:pt x="5072322" y="6843646"/>
                </a:cubicBezTo>
                <a:lnTo>
                  <a:pt x="5091388" y="6857998"/>
                </a:lnTo>
                <a:lnTo>
                  <a:pt x="6096000" y="6857998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D94F710-6EB7-78CB-0452-4AAFD382D51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77803" y="755312"/>
            <a:ext cx="5924550" cy="533400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marL="0" indent="0" eaLnBrk="1" hangingPunct="1">
              <a:lnSpc>
                <a:spcPct val="90000"/>
              </a:lnSpc>
              <a:buNone/>
              <a:defRPr/>
            </a:pPr>
            <a:r>
              <a:rPr lang="en-US" sz="3000" b="1" dirty="0"/>
              <a:t>THUẬT TOÁN MÃ HÓA</a:t>
            </a:r>
            <a:r>
              <a:rPr lang="vi-VN" sz="3000" b="1" dirty="0"/>
              <a:t> RSA</a:t>
            </a:r>
            <a:endParaRPr lang="en-US" sz="3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082DEF-91AE-C90E-BA1C-5B8E400287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774" y="2194102"/>
            <a:ext cx="3315626" cy="3908586"/>
          </a:xfr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spcAft>
                <a:spcPts val="2400"/>
              </a:spcAft>
              <a:buNone/>
            </a:pPr>
            <a:r>
              <a:rPr lang="en-US" sz="1700" dirty="0"/>
              <a:t>2. </a:t>
            </a:r>
            <a:r>
              <a:rPr lang="en-US" sz="1700" dirty="0" err="1"/>
              <a:t>Mô</a:t>
            </a:r>
            <a:r>
              <a:rPr lang="en-US" sz="1700" dirty="0"/>
              <a:t> </a:t>
            </a:r>
            <a:r>
              <a:rPr lang="en-US" sz="1700" dirty="0" err="1"/>
              <a:t>tả</a:t>
            </a:r>
            <a:r>
              <a:rPr lang="en-US" sz="1700" dirty="0"/>
              <a:t> </a:t>
            </a:r>
            <a:r>
              <a:rPr lang="en-US" sz="1700" dirty="0" err="1"/>
              <a:t>hoạt</a:t>
            </a:r>
            <a:r>
              <a:rPr lang="en-US" sz="1700" dirty="0"/>
              <a:t> </a:t>
            </a:r>
            <a:r>
              <a:rPr lang="en-US" sz="1700" dirty="0" err="1"/>
              <a:t>động</a:t>
            </a:r>
            <a:r>
              <a:rPr lang="en-US" sz="1700" dirty="0"/>
              <a:t> 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700" dirty="0" err="1"/>
              <a:t>Thuật</a:t>
            </a:r>
            <a:r>
              <a:rPr lang="en-US" sz="1700" dirty="0"/>
              <a:t> </a:t>
            </a:r>
            <a:r>
              <a:rPr lang="en-US" sz="1700" dirty="0" err="1"/>
              <a:t>toán</a:t>
            </a:r>
            <a:r>
              <a:rPr lang="en-US" sz="1700" dirty="0"/>
              <a:t> RSA </a:t>
            </a:r>
            <a:r>
              <a:rPr lang="en-US" sz="1700" dirty="0" err="1"/>
              <a:t>có</a:t>
            </a:r>
            <a:r>
              <a:rPr lang="en-US" sz="1700" dirty="0"/>
              <a:t> </a:t>
            </a:r>
            <a:r>
              <a:rPr lang="en-US" sz="1700" dirty="0" err="1"/>
              <a:t>hai</a:t>
            </a:r>
            <a:r>
              <a:rPr lang="en-US" sz="1700" dirty="0"/>
              <a:t> </a:t>
            </a:r>
            <a:r>
              <a:rPr lang="en-US" sz="1700" dirty="0" err="1"/>
              <a:t>khóa</a:t>
            </a:r>
            <a:r>
              <a:rPr lang="en-US" sz="1700" dirty="0"/>
              <a:t>:</a:t>
            </a:r>
          </a:p>
          <a:p>
            <a:pPr>
              <a:lnSpc>
                <a:spcPct val="90000"/>
              </a:lnSpc>
            </a:pPr>
            <a:r>
              <a:rPr lang="en-US" sz="1700" dirty="0" err="1"/>
              <a:t>Khóa</a:t>
            </a:r>
            <a:r>
              <a:rPr lang="en-US" sz="1700" dirty="0"/>
              <a:t> </a:t>
            </a:r>
            <a:r>
              <a:rPr lang="en-US" sz="1700" dirty="0" err="1"/>
              <a:t>công</a:t>
            </a:r>
            <a:r>
              <a:rPr lang="en-US" sz="1700" dirty="0"/>
              <a:t> </a:t>
            </a:r>
            <a:r>
              <a:rPr lang="en-US" sz="1700" dirty="0" err="1"/>
              <a:t>khai</a:t>
            </a:r>
            <a:r>
              <a:rPr lang="en-US" sz="1700" dirty="0"/>
              <a:t> (Public key): </a:t>
            </a:r>
            <a:r>
              <a:rPr lang="en-US" sz="1700" dirty="0" err="1"/>
              <a:t>Được</a:t>
            </a:r>
            <a:r>
              <a:rPr lang="en-US" sz="1700" dirty="0"/>
              <a:t> </a:t>
            </a:r>
            <a:r>
              <a:rPr lang="en-US" sz="1700" dirty="0" err="1"/>
              <a:t>công</a:t>
            </a:r>
            <a:r>
              <a:rPr lang="en-US" sz="1700" dirty="0"/>
              <a:t> </a:t>
            </a:r>
            <a:r>
              <a:rPr lang="en-US" sz="1700" dirty="0" err="1"/>
              <a:t>bố</a:t>
            </a:r>
            <a:r>
              <a:rPr lang="en-US" sz="1700" dirty="0"/>
              <a:t> </a:t>
            </a:r>
            <a:r>
              <a:rPr lang="en-US" sz="1700" dirty="0" err="1"/>
              <a:t>rộng</a:t>
            </a:r>
            <a:r>
              <a:rPr lang="en-US" sz="1700" dirty="0"/>
              <a:t> </a:t>
            </a:r>
            <a:r>
              <a:rPr lang="en-US" sz="1700" dirty="0" err="1"/>
              <a:t>rãi</a:t>
            </a:r>
            <a:r>
              <a:rPr lang="en-US" sz="1700" dirty="0"/>
              <a:t> </a:t>
            </a:r>
            <a:r>
              <a:rPr lang="en-US" sz="1700" dirty="0" err="1"/>
              <a:t>cho</a:t>
            </a:r>
            <a:r>
              <a:rPr lang="en-US" sz="1700" dirty="0"/>
              <a:t> </a:t>
            </a:r>
            <a:r>
              <a:rPr lang="en-US" sz="1700" dirty="0" err="1"/>
              <a:t>mội</a:t>
            </a:r>
            <a:r>
              <a:rPr lang="en-US" sz="1700" dirty="0"/>
              <a:t> </a:t>
            </a:r>
            <a:r>
              <a:rPr lang="en-US" sz="1700" dirty="0" err="1"/>
              <a:t>người</a:t>
            </a:r>
            <a:r>
              <a:rPr lang="en-US" sz="1700" dirty="0"/>
              <a:t> </a:t>
            </a:r>
            <a:r>
              <a:rPr lang="en-US" sz="1700" dirty="0" err="1"/>
              <a:t>và</a:t>
            </a:r>
            <a:r>
              <a:rPr lang="en-US" sz="1700" dirty="0"/>
              <a:t> </a:t>
            </a:r>
            <a:r>
              <a:rPr lang="en-US" sz="1700" dirty="0" err="1"/>
              <a:t>được</a:t>
            </a:r>
            <a:r>
              <a:rPr lang="en-US" sz="1700" dirty="0"/>
              <a:t> </a:t>
            </a:r>
            <a:r>
              <a:rPr lang="en-US" sz="1700" dirty="0" err="1"/>
              <a:t>để</a:t>
            </a:r>
            <a:r>
              <a:rPr lang="en-US" sz="1700" dirty="0"/>
              <a:t> </a:t>
            </a:r>
            <a:r>
              <a:rPr lang="en-US" sz="1700" dirty="0" err="1"/>
              <a:t>mã</a:t>
            </a:r>
            <a:r>
              <a:rPr lang="en-US" sz="1700" dirty="0"/>
              <a:t> </a:t>
            </a:r>
            <a:r>
              <a:rPr lang="en-US" sz="1700" dirty="0" err="1"/>
              <a:t>hóa</a:t>
            </a:r>
            <a:endParaRPr lang="en-US" sz="1700" dirty="0"/>
          </a:p>
          <a:p>
            <a:pPr>
              <a:lnSpc>
                <a:spcPct val="90000"/>
              </a:lnSpc>
            </a:pPr>
            <a:r>
              <a:rPr lang="en-US" sz="1700" dirty="0" err="1"/>
              <a:t>Khóa</a:t>
            </a:r>
            <a:r>
              <a:rPr lang="en-US" sz="1700" dirty="0"/>
              <a:t> </a:t>
            </a:r>
            <a:r>
              <a:rPr lang="en-US" sz="1700" dirty="0" err="1"/>
              <a:t>bí</a:t>
            </a:r>
            <a:r>
              <a:rPr lang="en-US" sz="1700" dirty="0"/>
              <a:t> </a:t>
            </a:r>
            <a:r>
              <a:rPr lang="en-US" sz="1700" dirty="0" err="1"/>
              <a:t>mật</a:t>
            </a:r>
            <a:r>
              <a:rPr lang="en-US" sz="1700" dirty="0"/>
              <a:t> (Private key): </a:t>
            </a:r>
            <a:r>
              <a:rPr lang="en-US" sz="1700" dirty="0" err="1"/>
              <a:t>Những</a:t>
            </a:r>
            <a:r>
              <a:rPr lang="en-US" sz="1700" dirty="0"/>
              <a:t> </a:t>
            </a:r>
            <a:r>
              <a:rPr lang="en-US" sz="1700" dirty="0" err="1"/>
              <a:t>thông</a:t>
            </a:r>
            <a:r>
              <a:rPr lang="en-US" sz="1700" dirty="0"/>
              <a:t> tin </a:t>
            </a:r>
            <a:r>
              <a:rPr lang="en-US" sz="1700" dirty="0" err="1"/>
              <a:t>được</a:t>
            </a:r>
            <a:r>
              <a:rPr lang="en-US" sz="1700" dirty="0"/>
              <a:t> </a:t>
            </a:r>
            <a:r>
              <a:rPr lang="en-US" sz="1700" dirty="0" err="1"/>
              <a:t>mã</a:t>
            </a:r>
            <a:r>
              <a:rPr lang="en-US" sz="1700" dirty="0"/>
              <a:t> </a:t>
            </a:r>
            <a:r>
              <a:rPr lang="en-US" sz="1700" dirty="0" err="1"/>
              <a:t>hóa</a:t>
            </a:r>
            <a:r>
              <a:rPr lang="en-US" sz="1700" dirty="0"/>
              <a:t> </a:t>
            </a:r>
            <a:r>
              <a:rPr lang="en-US" sz="1700" dirty="0" err="1"/>
              <a:t>bằng</a:t>
            </a:r>
            <a:r>
              <a:rPr lang="en-US" sz="1700" dirty="0"/>
              <a:t> </a:t>
            </a:r>
            <a:r>
              <a:rPr lang="en-US" sz="1700" dirty="0" err="1"/>
              <a:t>khóa</a:t>
            </a:r>
            <a:r>
              <a:rPr lang="en-US" sz="1700" dirty="0"/>
              <a:t> </a:t>
            </a:r>
            <a:r>
              <a:rPr lang="en-US" sz="1700" dirty="0" err="1"/>
              <a:t>công</a:t>
            </a:r>
            <a:r>
              <a:rPr lang="en-US" sz="1700" dirty="0"/>
              <a:t> </a:t>
            </a:r>
            <a:r>
              <a:rPr lang="en-US" sz="1700" dirty="0" err="1"/>
              <a:t>khai</a:t>
            </a:r>
            <a:r>
              <a:rPr lang="en-US" sz="1700" dirty="0"/>
              <a:t> </a:t>
            </a:r>
            <a:r>
              <a:rPr lang="en-US" sz="1700" dirty="0" err="1"/>
              <a:t>chỉ</a:t>
            </a:r>
            <a:r>
              <a:rPr lang="en-US" sz="1700" dirty="0"/>
              <a:t> </a:t>
            </a:r>
            <a:r>
              <a:rPr lang="en-US" sz="1700" dirty="0" err="1"/>
              <a:t>có</a:t>
            </a:r>
            <a:r>
              <a:rPr lang="en-US" sz="1700" dirty="0"/>
              <a:t> </a:t>
            </a:r>
            <a:r>
              <a:rPr lang="en-US" sz="1700" dirty="0" err="1"/>
              <a:t>thể</a:t>
            </a:r>
            <a:r>
              <a:rPr lang="en-US" sz="1700" dirty="0"/>
              <a:t> </a:t>
            </a:r>
            <a:r>
              <a:rPr lang="en-US" sz="1700" dirty="0" err="1"/>
              <a:t>được</a:t>
            </a:r>
            <a:r>
              <a:rPr lang="en-US" sz="1700" dirty="0"/>
              <a:t> </a:t>
            </a:r>
            <a:r>
              <a:rPr lang="en-US" sz="1700" dirty="0" err="1"/>
              <a:t>giải</a:t>
            </a:r>
            <a:r>
              <a:rPr lang="en-US" sz="1700" dirty="0"/>
              <a:t> </a:t>
            </a:r>
            <a:r>
              <a:rPr lang="en-US" sz="1700" dirty="0" err="1"/>
              <a:t>mã</a:t>
            </a:r>
            <a:r>
              <a:rPr lang="en-US" sz="1700" dirty="0"/>
              <a:t> </a:t>
            </a:r>
            <a:r>
              <a:rPr lang="en-US" sz="1700" dirty="0" err="1"/>
              <a:t>bằng</a:t>
            </a:r>
            <a:r>
              <a:rPr lang="en-US" sz="1700" dirty="0"/>
              <a:t> </a:t>
            </a:r>
            <a:r>
              <a:rPr lang="en-US" sz="1700" dirty="0" err="1"/>
              <a:t>khóa</a:t>
            </a:r>
            <a:r>
              <a:rPr lang="en-US" sz="1700" dirty="0"/>
              <a:t> </a:t>
            </a:r>
            <a:r>
              <a:rPr lang="en-US" sz="1700" dirty="0" err="1"/>
              <a:t>bí</a:t>
            </a:r>
            <a:r>
              <a:rPr lang="en-US" sz="1700" dirty="0"/>
              <a:t> </a:t>
            </a:r>
            <a:r>
              <a:rPr lang="en-US" sz="1700" dirty="0" err="1"/>
              <a:t>mật</a:t>
            </a:r>
            <a:r>
              <a:rPr lang="en-US" sz="1700" dirty="0"/>
              <a:t> </a:t>
            </a:r>
            <a:r>
              <a:rPr lang="en-US" sz="1700" dirty="0" err="1"/>
              <a:t>tương</a:t>
            </a:r>
            <a:r>
              <a:rPr lang="en-US" sz="1700" dirty="0"/>
              <a:t> </a:t>
            </a:r>
            <a:r>
              <a:rPr lang="en-US" sz="1700" dirty="0" err="1"/>
              <a:t>ứng</a:t>
            </a:r>
            <a:endParaRPr lang="en-US" sz="1700" dirty="0"/>
          </a:p>
        </p:txBody>
      </p:sp>
      <p:pic>
        <p:nvPicPr>
          <p:cNvPr id="2050" name="Picture 2" descr="Mật mã khóa công khai và chữ ký số | TIGO Software Solutions">
            <a:extLst>
              <a:ext uri="{FF2B5EF4-FFF2-40B4-BE49-F238E27FC236}">
                <a16:creationId xmlns:a16="http://schemas.microsoft.com/office/drawing/2014/main" id="{206ACA22-C893-EFE7-6883-8D77FA255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84092" y="2102128"/>
            <a:ext cx="4616356" cy="2677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4C9444-0D89-4F35-BDB2-502428936B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defRPr/>
            </a:pPr>
            <a:fld id="{C71AB354-3672-4ADC-BD69-459FDD26957D}" type="slidenum">
              <a:rPr lang="en-US" altLang="zh-CN" sz="9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  <a:defRPr/>
              </a:pPr>
              <a:t>4</a:t>
            </a:fld>
            <a:endParaRPr lang="en-US" altLang="zh-CN" sz="9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3125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821D8F-77B6-3F2E-C5A2-0F5FF5602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vi-VN" sz="4300" b="1" dirty="0"/>
              <a:t>Thuật toán sinh khóa cho chữ ký RSA</a:t>
            </a:r>
            <a:endParaRPr lang="en-US" sz="4300" dirty="0"/>
          </a:p>
        </p:txBody>
      </p:sp>
      <p:sp>
        <p:nvSpPr>
          <p:cNvPr id="16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1777" y="1677373"/>
            <a:ext cx="8140446" cy="18288"/>
          </a:xfrm>
          <a:custGeom>
            <a:avLst/>
            <a:gdLst>
              <a:gd name="connsiteX0" fmla="*/ 0 w 8140446"/>
              <a:gd name="connsiteY0" fmla="*/ 0 h 18288"/>
              <a:gd name="connsiteX1" fmla="*/ 434157 w 8140446"/>
              <a:gd name="connsiteY1" fmla="*/ 0 h 18288"/>
              <a:gd name="connsiteX2" fmla="*/ 1193932 w 8140446"/>
              <a:gd name="connsiteY2" fmla="*/ 0 h 18288"/>
              <a:gd name="connsiteX3" fmla="*/ 1628089 w 8140446"/>
              <a:gd name="connsiteY3" fmla="*/ 0 h 18288"/>
              <a:gd name="connsiteX4" fmla="*/ 2225055 w 8140446"/>
              <a:gd name="connsiteY4" fmla="*/ 0 h 18288"/>
              <a:gd name="connsiteX5" fmla="*/ 3066235 w 8140446"/>
              <a:gd name="connsiteY5" fmla="*/ 0 h 18288"/>
              <a:gd name="connsiteX6" fmla="*/ 3744605 w 8140446"/>
              <a:gd name="connsiteY6" fmla="*/ 0 h 18288"/>
              <a:gd name="connsiteX7" fmla="*/ 4504380 w 8140446"/>
              <a:gd name="connsiteY7" fmla="*/ 0 h 18288"/>
              <a:gd name="connsiteX8" fmla="*/ 5101346 w 8140446"/>
              <a:gd name="connsiteY8" fmla="*/ 0 h 18288"/>
              <a:gd name="connsiteX9" fmla="*/ 5779717 w 8140446"/>
              <a:gd name="connsiteY9" fmla="*/ 0 h 18288"/>
              <a:gd name="connsiteX10" fmla="*/ 6620896 w 8140446"/>
              <a:gd name="connsiteY10" fmla="*/ 0 h 18288"/>
              <a:gd name="connsiteX11" fmla="*/ 7136458 w 8140446"/>
              <a:gd name="connsiteY11" fmla="*/ 0 h 18288"/>
              <a:gd name="connsiteX12" fmla="*/ 8140446 w 8140446"/>
              <a:gd name="connsiteY12" fmla="*/ 0 h 18288"/>
              <a:gd name="connsiteX13" fmla="*/ 8140446 w 8140446"/>
              <a:gd name="connsiteY13" fmla="*/ 18288 h 18288"/>
              <a:gd name="connsiteX14" fmla="*/ 7543480 w 8140446"/>
              <a:gd name="connsiteY14" fmla="*/ 18288 h 18288"/>
              <a:gd name="connsiteX15" fmla="*/ 7109323 w 8140446"/>
              <a:gd name="connsiteY15" fmla="*/ 18288 h 18288"/>
              <a:gd name="connsiteX16" fmla="*/ 6430952 w 8140446"/>
              <a:gd name="connsiteY16" fmla="*/ 18288 h 18288"/>
              <a:gd name="connsiteX17" fmla="*/ 5915391 w 8140446"/>
              <a:gd name="connsiteY17" fmla="*/ 18288 h 18288"/>
              <a:gd name="connsiteX18" fmla="*/ 5237020 w 8140446"/>
              <a:gd name="connsiteY18" fmla="*/ 18288 h 18288"/>
              <a:gd name="connsiteX19" fmla="*/ 4558650 w 8140446"/>
              <a:gd name="connsiteY19" fmla="*/ 18288 h 18288"/>
              <a:gd name="connsiteX20" fmla="*/ 3880279 w 8140446"/>
              <a:gd name="connsiteY20" fmla="*/ 18288 h 18288"/>
              <a:gd name="connsiteX21" fmla="*/ 3201909 w 8140446"/>
              <a:gd name="connsiteY21" fmla="*/ 18288 h 18288"/>
              <a:gd name="connsiteX22" fmla="*/ 2604943 w 8140446"/>
              <a:gd name="connsiteY22" fmla="*/ 18288 h 18288"/>
              <a:gd name="connsiteX23" fmla="*/ 1845168 w 8140446"/>
              <a:gd name="connsiteY23" fmla="*/ 18288 h 18288"/>
              <a:gd name="connsiteX24" fmla="*/ 1166797 w 8140446"/>
              <a:gd name="connsiteY24" fmla="*/ 18288 h 18288"/>
              <a:gd name="connsiteX25" fmla="*/ 0 w 8140446"/>
              <a:gd name="connsiteY25" fmla="*/ 18288 h 18288"/>
              <a:gd name="connsiteX26" fmla="*/ 0 w 8140446"/>
              <a:gd name="connsiteY26" fmla="*/ 0 h 18288"/>
              <a:gd name="connsiteX0" fmla="*/ 0 w 8140446"/>
              <a:gd name="connsiteY0" fmla="*/ 0 h 18288"/>
              <a:gd name="connsiteX1" fmla="*/ 596966 w 8140446"/>
              <a:gd name="connsiteY1" fmla="*/ 0 h 18288"/>
              <a:gd name="connsiteX2" fmla="*/ 1031123 w 8140446"/>
              <a:gd name="connsiteY2" fmla="*/ 0 h 18288"/>
              <a:gd name="connsiteX3" fmla="*/ 1872303 w 8140446"/>
              <a:gd name="connsiteY3" fmla="*/ 0 h 18288"/>
              <a:gd name="connsiteX4" fmla="*/ 2469269 w 8140446"/>
              <a:gd name="connsiteY4" fmla="*/ 0 h 18288"/>
              <a:gd name="connsiteX5" fmla="*/ 3066235 w 8140446"/>
              <a:gd name="connsiteY5" fmla="*/ 0 h 18288"/>
              <a:gd name="connsiteX6" fmla="*/ 3907414 w 8140446"/>
              <a:gd name="connsiteY6" fmla="*/ 0 h 18288"/>
              <a:gd name="connsiteX7" fmla="*/ 4422976 w 8140446"/>
              <a:gd name="connsiteY7" fmla="*/ 0 h 18288"/>
              <a:gd name="connsiteX8" fmla="*/ 5264155 w 8140446"/>
              <a:gd name="connsiteY8" fmla="*/ 0 h 18288"/>
              <a:gd name="connsiteX9" fmla="*/ 6105335 w 8140446"/>
              <a:gd name="connsiteY9" fmla="*/ 0 h 18288"/>
              <a:gd name="connsiteX10" fmla="*/ 6783705 w 8140446"/>
              <a:gd name="connsiteY10" fmla="*/ 0 h 18288"/>
              <a:gd name="connsiteX11" fmla="*/ 8140446 w 8140446"/>
              <a:gd name="connsiteY11" fmla="*/ 0 h 18288"/>
              <a:gd name="connsiteX12" fmla="*/ 8140446 w 8140446"/>
              <a:gd name="connsiteY12" fmla="*/ 18288 h 18288"/>
              <a:gd name="connsiteX13" fmla="*/ 7706289 w 8140446"/>
              <a:gd name="connsiteY13" fmla="*/ 18288 h 18288"/>
              <a:gd name="connsiteX14" fmla="*/ 6865109 w 8140446"/>
              <a:gd name="connsiteY14" fmla="*/ 18288 h 18288"/>
              <a:gd name="connsiteX15" fmla="*/ 6349548 w 8140446"/>
              <a:gd name="connsiteY15" fmla="*/ 18288 h 18288"/>
              <a:gd name="connsiteX16" fmla="*/ 5671177 w 8140446"/>
              <a:gd name="connsiteY16" fmla="*/ 18288 h 18288"/>
              <a:gd name="connsiteX17" fmla="*/ 4829998 w 8140446"/>
              <a:gd name="connsiteY17" fmla="*/ 18288 h 18288"/>
              <a:gd name="connsiteX18" fmla="*/ 4151627 w 8140446"/>
              <a:gd name="connsiteY18" fmla="*/ 18288 h 18288"/>
              <a:gd name="connsiteX19" fmla="*/ 3717470 w 8140446"/>
              <a:gd name="connsiteY19" fmla="*/ 18288 h 18288"/>
              <a:gd name="connsiteX20" fmla="*/ 3201909 w 8140446"/>
              <a:gd name="connsiteY20" fmla="*/ 18288 h 18288"/>
              <a:gd name="connsiteX21" fmla="*/ 2360729 w 8140446"/>
              <a:gd name="connsiteY21" fmla="*/ 18288 h 18288"/>
              <a:gd name="connsiteX22" fmla="*/ 1682359 w 8140446"/>
              <a:gd name="connsiteY22" fmla="*/ 18288 h 18288"/>
              <a:gd name="connsiteX23" fmla="*/ 1166797 w 8140446"/>
              <a:gd name="connsiteY23" fmla="*/ 18288 h 18288"/>
              <a:gd name="connsiteX24" fmla="*/ 0 w 8140446"/>
              <a:gd name="connsiteY24" fmla="*/ 18288 h 18288"/>
              <a:gd name="connsiteX25" fmla="*/ 0 w 8140446"/>
              <a:gd name="connsiteY2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8140446" h="18288" fill="none" extrusionOk="0">
                <a:moveTo>
                  <a:pt x="0" y="0"/>
                </a:moveTo>
                <a:cubicBezTo>
                  <a:pt x="87427" y="6231"/>
                  <a:pt x="309612" y="-26324"/>
                  <a:pt x="434157" y="0"/>
                </a:cubicBezTo>
                <a:cubicBezTo>
                  <a:pt x="536972" y="29330"/>
                  <a:pt x="959392" y="28619"/>
                  <a:pt x="1193932" y="0"/>
                </a:cubicBezTo>
                <a:cubicBezTo>
                  <a:pt x="1446097" y="13819"/>
                  <a:pt x="1471680" y="7203"/>
                  <a:pt x="1628089" y="0"/>
                </a:cubicBezTo>
                <a:cubicBezTo>
                  <a:pt x="1817415" y="4047"/>
                  <a:pt x="1949536" y="-59324"/>
                  <a:pt x="2225055" y="0"/>
                </a:cubicBezTo>
                <a:cubicBezTo>
                  <a:pt x="2520490" y="18365"/>
                  <a:pt x="2717469" y="18707"/>
                  <a:pt x="3066235" y="0"/>
                </a:cubicBezTo>
                <a:cubicBezTo>
                  <a:pt x="3437075" y="3751"/>
                  <a:pt x="3408347" y="31644"/>
                  <a:pt x="3744605" y="0"/>
                </a:cubicBezTo>
                <a:cubicBezTo>
                  <a:pt x="4097249" y="-11527"/>
                  <a:pt x="4249699" y="-32555"/>
                  <a:pt x="4504380" y="0"/>
                </a:cubicBezTo>
                <a:cubicBezTo>
                  <a:pt x="4737570" y="17980"/>
                  <a:pt x="4877497" y="1006"/>
                  <a:pt x="5101346" y="0"/>
                </a:cubicBezTo>
                <a:cubicBezTo>
                  <a:pt x="5359305" y="-15330"/>
                  <a:pt x="5447195" y="7257"/>
                  <a:pt x="5779717" y="0"/>
                </a:cubicBezTo>
                <a:cubicBezTo>
                  <a:pt x="6090019" y="-17621"/>
                  <a:pt x="6273151" y="4279"/>
                  <a:pt x="6620896" y="0"/>
                </a:cubicBezTo>
                <a:cubicBezTo>
                  <a:pt x="6968586" y="34056"/>
                  <a:pt x="6990073" y="23587"/>
                  <a:pt x="7136458" y="0"/>
                </a:cubicBezTo>
                <a:cubicBezTo>
                  <a:pt x="7320575" y="20480"/>
                  <a:pt x="7847401" y="-6173"/>
                  <a:pt x="8140446" y="0"/>
                </a:cubicBezTo>
                <a:cubicBezTo>
                  <a:pt x="8139878" y="7862"/>
                  <a:pt x="8140227" y="13269"/>
                  <a:pt x="8140446" y="18288"/>
                </a:cubicBezTo>
                <a:cubicBezTo>
                  <a:pt x="7908069" y="-20636"/>
                  <a:pt x="7683037" y="21977"/>
                  <a:pt x="7543480" y="18288"/>
                </a:cubicBezTo>
                <a:cubicBezTo>
                  <a:pt x="7393752" y="10050"/>
                  <a:pt x="7221032" y="-3229"/>
                  <a:pt x="7109323" y="18288"/>
                </a:cubicBezTo>
                <a:cubicBezTo>
                  <a:pt x="7015297" y="22483"/>
                  <a:pt x="6599332" y="40899"/>
                  <a:pt x="6430952" y="18288"/>
                </a:cubicBezTo>
                <a:cubicBezTo>
                  <a:pt x="6292915" y="-34150"/>
                  <a:pt x="6142305" y="21507"/>
                  <a:pt x="5915391" y="18288"/>
                </a:cubicBezTo>
                <a:cubicBezTo>
                  <a:pt x="5682725" y="47843"/>
                  <a:pt x="5440566" y="31420"/>
                  <a:pt x="5237020" y="18288"/>
                </a:cubicBezTo>
                <a:cubicBezTo>
                  <a:pt x="5046456" y="10577"/>
                  <a:pt x="4706449" y="51976"/>
                  <a:pt x="4558650" y="18288"/>
                </a:cubicBezTo>
                <a:cubicBezTo>
                  <a:pt x="4361396" y="-987"/>
                  <a:pt x="4145362" y="-22303"/>
                  <a:pt x="3880279" y="18288"/>
                </a:cubicBezTo>
                <a:cubicBezTo>
                  <a:pt x="3610716" y="25411"/>
                  <a:pt x="3472690" y="4008"/>
                  <a:pt x="3201909" y="18288"/>
                </a:cubicBezTo>
                <a:cubicBezTo>
                  <a:pt x="2913595" y="35097"/>
                  <a:pt x="2753317" y="-1149"/>
                  <a:pt x="2604943" y="18288"/>
                </a:cubicBezTo>
                <a:cubicBezTo>
                  <a:pt x="2450130" y="36989"/>
                  <a:pt x="1974183" y="40159"/>
                  <a:pt x="1845168" y="18288"/>
                </a:cubicBezTo>
                <a:cubicBezTo>
                  <a:pt x="1677929" y="220"/>
                  <a:pt x="1378098" y="-772"/>
                  <a:pt x="1166797" y="18288"/>
                </a:cubicBezTo>
                <a:cubicBezTo>
                  <a:pt x="921150" y="53277"/>
                  <a:pt x="327457" y="47297"/>
                  <a:pt x="0" y="18288"/>
                </a:cubicBezTo>
                <a:cubicBezTo>
                  <a:pt x="-589" y="13471"/>
                  <a:pt x="-474" y="7409"/>
                  <a:pt x="0" y="0"/>
                </a:cubicBezTo>
                <a:close/>
              </a:path>
              <a:path w="8140446" h="18288" stroke="0" extrusionOk="0">
                <a:moveTo>
                  <a:pt x="0" y="0"/>
                </a:moveTo>
                <a:cubicBezTo>
                  <a:pt x="136968" y="-25482"/>
                  <a:pt x="379786" y="11224"/>
                  <a:pt x="596966" y="0"/>
                </a:cubicBezTo>
                <a:cubicBezTo>
                  <a:pt x="815878" y="-21223"/>
                  <a:pt x="832062" y="11868"/>
                  <a:pt x="1031123" y="0"/>
                </a:cubicBezTo>
                <a:cubicBezTo>
                  <a:pt x="1256800" y="-30738"/>
                  <a:pt x="1658090" y="-20345"/>
                  <a:pt x="1872303" y="0"/>
                </a:cubicBezTo>
                <a:cubicBezTo>
                  <a:pt x="2115604" y="28431"/>
                  <a:pt x="2277865" y="-40642"/>
                  <a:pt x="2469269" y="0"/>
                </a:cubicBezTo>
                <a:cubicBezTo>
                  <a:pt x="2679731" y="25919"/>
                  <a:pt x="2788602" y="-6498"/>
                  <a:pt x="3066235" y="0"/>
                </a:cubicBezTo>
                <a:cubicBezTo>
                  <a:pt x="3325663" y="-14487"/>
                  <a:pt x="3706561" y="67517"/>
                  <a:pt x="3907414" y="0"/>
                </a:cubicBezTo>
                <a:cubicBezTo>
                  <a:pt x="4127229" y="-37113"/>
                  <a:pt x="4179037" y="-8167"/>
                  <a:pt x="4422976" y="0"/>
                </a:cubicBezTo>
                <a:cubicBezTo>
                  <a:pt x="4683575" y="-28486"/>
                  <a:pt x="5055803" y="-13799"/>
                  <a:pt x="5264155" y="0"/>
                </a:cubicBezTo>
                <a:cubicBezTo>
                  <a:pt x="5513566" y="14315"/>
                  <a:pt x="5735215" y="2768"/>
                  <a:pt x="6105335" y="0"/>
                </a:cubicBezTo>
                <a:cubicBezTo>
                  <a:pt x="6510913" y="-12587"/>
                  <a:pt x="6456171" y="3247"/>
                  <a:pt x="6783705" y="0"/>
                </a:cubicBezTo>
                <a:cubicBezTo>
                  <a:pt x="7057099" y="-15461"/>
                  <a:pt x="7592067" y="5384"/>
                  <a:pt x="8140446" y="0"/>
                </a:cubicBezTo>
                <a:cubicBezTo>
                  <a:pt x="8140452" y="8597"/>
                  <a:pt x="8141122" y="9732"/>
                  <a:pt x="8140446" y="18288"/>
                </a:cubicBezTo>
                <a:cubicBezTo>
                  <a:pt x="7961834" y="8406"/>
                  <a:pt x="7874097" y="10350"/>
                  <a:pt x="7706289" y="18288"/>
                </a:cubicBezTo>
                <a:cubicBezTo>
                  <a:pt x="7582508" y="-14920"/>
                  <a:pt x="7179551" y="-33111"/>
                  <a:pt x="6865109" y="18288"/>
                </a:cubicBezTo>
                <a:cubicBezTo>
                  <a:pt x="6583382" y="24117"/>
                  <a:pt x="6525821" y="36696"/>
                  <a:pt x="6349548" y="18288"/>
                </a:cubicBezTo>
                <a:cubicBezTo>
                  <a:pt x="6209953" y="10881"/>
                  <a:pt x="5959707" y="-47828"/>
                  <a:pt x="5671177" y="18288"/>
                </a:cubicBezTo>
                <a:cubicBezTo>
                  <a:pt x="5387744" y="29809"/>
                  <a:pt x="5228514" y="101507"/>
                  <a:pt x="4829998" y="18288"/>
                </a:cubicBezTo>
                <a:cubicBezTo>
                  <a:pt x="4415646" y="-28596"/>
                  <a:pt x="4343809" y="28954"/>
                  <a:pt x="4151627" y="18288"/>
                </a:cubicBezTo>
                <a:cubicBezTo>
                  <a:pt x="3950673" y="-9796"/>
                  <a:pt x="3879947" y="41143"/>
                  <a:pt x="3717470" y="18288"/>
                </a:cubicBezTo>
                <a:cubicBezTo>
                  <a:pt x="3558660" y="10110"/>
                  <a:pt x="3468854" y="29375"/>
                  <a:pt x="3201909" y="18288"/>
                </a:cubicBezTo>
                <a:cubicBezTo>
                  <a:pt x="2965673" y="10505"/>
                  <a:pt x="2568327" y="22116"/>
                  <a:pt x="2360729" y="18288"/>
                </a:cubicBezTo>
                <a:cubicBezTo>
                  <a:pt x="2171885" y="49144"/>
                  <a:pt x="1923258" y="16020"/>
                  <a:pt x="1682359" y="18288"/>
                </a:cubicBezTo>
                <a:cubicBezTo>
                  <a:pt x="1430698" y="-2378"/>
                  <a:pt x="1324229" y="-1751"/>
                  <a:pt x="1166797" y="18288"/>
                </a:cubicBezTo>
                <a:cubicBezTo>
                  <a:pt x="1001390" y="41795"/>
                  <a:pt x="324313" y="57964"/>
                  <a:pt x="0" y="18288"/>
                </a:cubicBezTo>
                <a:cubicBezTo>
                  <a:pt x="285" y="13135"/>
                  <a:pt x="532" y="5956"/>
                  <a:pt x="0" y="0"/>
                </a:cubicBezTo>
                <a:close/>
              </a:path>
              <a:path w="8140446" h="18288" fill="none" stroke="0" extrusionOk="0">
                <a:moveTo>
                  <a:pt x="0" y="0"/>
                </a:moveTo>
                <a:cubicBezTo>
                  <a:pt x="69532" y="-6557"/>
                  <a:pt x="264219" y="3919"/>
                  <a:pt x="434157" y="0"/>
                </a:cubicBezTo>
                <a:cubicBezTo>
                  <a:pt x="600013" y="9090"/>
                  <a:pt x="921449" y="-13478"/>
                  <a:pt x="1193932" y="0"/>
                </a:cubicBezTo>
                <a:cubicBezTo>
                  <a:pt x="1443592" y="14844"/>
                  <a:pt x="1471188" y="10722"/>
                  <a:pt x="1628089" y="0"/>
                </a:cubicBezTo>
                <a:cubicBezTo>
                  <a:pt x="1750006" y="-24149"/>
                  <a:pt x="1967480" y="-14904"/>
                  <a:pt x="2225055" y="0"/>
                </a:cubicBezTo>
                <a:cubicBezTo>
                  <a:pt x="2503918" y="19247"/>
                  <a:pt x="2709263" y="-16351"/>
                  <a:pt x="3066235" y="0"/>
                </a:cubicBezTo>
                <a:cubicBezTo>
                  <a:pt x="3429723" y="-1627"/>
                  <a:pt x="3399401" y="30976"/>
                  <a:pt x="3744605" y="0"/>
                </a:cubicBezTo>
                <a:cubicBezTo>
                  <a:pt x="4081920" y="-40602"/>
                  <a:pt x="4258272" y="-2441"/>
                  <a:pt x="4504380" y="0"/>
                </a:cubicBezTo>
                <a:cubicBezTo>
                  <a:pt x="4760039" y="21121"/>
                  <a:pt x="4866555" y="-1351"/>
                  <a:pt x="5101346" y="0"/>
                </a:cubicBezTo>
                <a:cubicBezTo>
                  <a:pt x="5336279" y="1859"/>
                  <a:pt x="5465100" y="30801"/>
                  <a:pt x="5779717" y="0"/>
                </a:cubicBezTo>
                <a:cubicBezTo>
                  <a:pt x="6117018" y="-2879"/>
                  <a:pt x="6273497" y="-5002"/>
                  <a:pt x="6620896" y="0"/>
                </a:cubicBezTo>
                <a:cubicBezTo>
                  <a:pt x="6972306" y="38666"/>
                  <a:pt x="6992056" y="28334"/>
                  <a:pt x="7136458" y="0"/>
                </a:cubicBezTo>
                <a:cubicBezTo>
                  <a:pt x="7325567" y="-61201"/>
                  <a:pt x="7766555" y="-88399"/>
                  <a:pt x="8140446" y="0"/>
                </a:cubicBezTo>
                <a:cubicBezTo>
                  <a:pt x="8140031" y="7748"/>
                  <a:pt x="8139515" y="13015"/>
                  <a:pt x="8140446" y="18288"/>
                </a:cubicBezTo>
                <a:cubicBezTo>
                  <a:pt x="7892673" y="-4012"/>
                  <a:pt x="7668025" y="650"/>
                  <a:pt x="7543480" y="18288"/>
                </a:cubicBezTo>
                <a:cubicBezTo>
                  <a:pt x="7406710" y="-3467"/>
                  <a:pt x="7207646" y="8893"/>
                  <a:pt x="7109323" y="18288"/>
                </a:cubicBezTo>
                <a:cubicBezTo>
                  <a:pt x="6993037" y="49011"/>
                  <a:pt x="6598723" y="59405"/>
                  <a:pt x="6430952" y="18288"/>
                </a:cubicBezTo>
                <a:cubicBezTo>
                  <a:pt x="6284771" y="15315"/>
                  <a:pt x="6162730" y="20350"/>
                  <a:pt x="5915391" y="18288"/>
                </a:cubicBezTo>
                <a:cubicBezTo>
                  <a:pt x="5684668" y="13603"/>
                  <a:pt x="5422852" y="53618"/>
                  <a:pt x="5237020" y="18288"/>
                </a:cubicBezTo>
                <a:cubicBezTo>
                  <a:pt x="5035482" y="26296"/>
                  <a:pt x="4719808" y="55145"/>
                  <a:pt x="4558650" y="18288"/>
                </a:cubicBezTo>
                <a:cubicBezTo>
                  <a:pt x="4375169" y="-35587"/>
                  <a:pt x="4137553" y="12086"/>
                  <a:pt x="3880279" y="18288"/>
                </a:cubicBezTo>
                <a:cubicBezTo>
                  <a:pt x="3624533" y="32648"/>
                  <a:pt x="3467387" y="6480"/>
                  <a:pt x="3201909" y="18288"/>
                </a:cubicBezTo>
                <a:cubicBezTo>
                  <a:pt x="2918126" y="73342"/>
                  <a:pt x="2717830" y="-17156"/>
                  <a:pt x="2604943" y="18288"/>
                </a:cubicBezTo>
                <a:cubicBezTo>
                  <a:pt x="2496133" y="44525"/>
                  <a:pt x="2003915" y="18254"/>
                  <a:pt x="1845168" y="18288"/>
                </a:cubicBezTo>
                <a:cubicBezTo>
                  <a:pt x="1694518" y="14989"/>
                  <a:pt x="1344959" y="44188"/>
                  <a:pt x="1166797" y="18288"/>
                </a:cubicBezTo>
                <a:cubicBezTo>
                  <a:pt x="935925" y="69451"/>
                  <a:pt x="319712" y="-63972"/>
                  <a:pt x="0" y="18288"/>
                </a:cubicBezTo>
                <a:cubicBezTo>
                  <a:pt x="1307" y="12414"/>
                  <a:pt x="-32" y="574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8140446"/>
                      <a:gd name="connsiteY0" fmla="*/ 0 h 18288"/>
                      <a:gd name="connsiteX1" fmla="*/ 434157 w 8140446"/>
                      <a:gd name="connsiteY1" fmla="*/ 0 h 18288"/>
                      <a:gd name="connsiteX2" fmla="*/ 1193932 w 8140446"/>
                      <a:gd name="connsiteY2" fmla="*/ 0 h 18288"/>
                      <a:gd name="connsiteX3" fmla="*/ 1628089 w 8140446"/>
                      <a:gd name="connsiteY3" fmla="*/ 0 h 18288"/>
                      <a:gd name="connsiteX4" fmla="*/ 2225055 w 8140446"/>
                      <a:gd name="connsiteY4" fmla="*/ 0 h 18288"/>
                      <a:gd name="connsiteX5" fmla="*/ 3066235 w 8140446"/>
                      <a:gd name="connsiteY5" fmla="*/ 0 h 18288"/>
                      <a:gd name="connsiteX6" fmla="*/ 3744605 w 8140446"/>
                      <a:gd name="connsiteY6" fmla="*/ 0 h 18288"/>
                      <a:gd name="connsiteX7" fmla="*/ 4504380 w 8140446"/>
                      <a:gd name="connsiteY7" fmla="*/ 0 h 18288"/>
                      <a:gd name="connsiteX8" fmla="*/ 5101346 w 8140446"/>
                      <a:gd name="connsiteY8" fmla="*/ 0 h 18288"/>
                      <a:gd name="connsiteX9" fmla="*/ 5779717 w 8140446"/>
                      <a:gd name="connsiteY9" fmla="*/ 0 h 18288"/>
                      <a:gd name="connsiteX10" fmla="*/ 6620896 w 8140446"/>
                      <a:gd name="connsiteY10" fmla="*/ 0 h 18288"/>
                      <a:gd name="connsiteX11" fmla="*/ 7136458 w 8140446"/>
                      <a:gd name="connsiteY11" fmla="*/ 0 h 18288"/>
                      <a:gd name="connsiteX12" fmla="*/ 8140446 w 8140446"/>
                      <a:gd name="connsiteY12" fmla="*/ 0 h 18288"/>
                      <a:gd name="connsiteX13" fmla="*/ 8140446 w 8140446"/>
                      <a:gd name="connsiteY13" fmla="*/ 18288 h 18288"/>
                      <a:gd name="connsiteX14" fmla="*/ 7543480 w 8140446"/>
                      <a:gd name="connsiteY14" fmla="*/ 18288 h 18288"/>
                      <a:gd name="connsiteX15" fmla="*/ 7109323 w 8140446"/>
                      <a:gd name="connsiteY15" fmla="*/ 18288 h 18288"/>
                      <a:gd name="connsiteX16" fmla="*/ 6430952 w 8140446"/>
                      <a:gd name="connsiteY16" fmla="*/ 18288 h 18288"/>
                      <a:gd name="connsiteX17" fmla="*/ 5915391 w 8140446"/>
                      <a:gd name="connsiteY17" fmla="*/ 18288 h 18288"/>
                      <a:gd name="connsiteX18" fmla="*/ 5237020 w 8140446"/>
                      <a:gd name="connsiteY18" fmla="*/ 18288 h 18288"/>
                      <a:gd name="connsiteX19" fmla="*/ 4558650 w 8140446"/>
                      <a:gd name="connsiteY19" fmla="*/ 18288 h 18288"/>
                      <a:gd name="connsiteX20" fmla="*/ 3880279 w 8140446"/>
                      <a:gd name="connsiteY20" fmla="*/ 18288 h 18288"/>
                      <a:gd name="connsiteX21" fmla="*/ 3201909 w 8140446"/>
                      <a:gd name="connsiteY21" fmla="*/ 18288 h 18288"/>
                      <a:gd name="connsiteX22" fmla="*/ 2604943 w 8140446"/>
                      <a:gd name="connsiteY22" fmla="*/ 18288 h 18288"/>
                      <a:gd name="connsiteX23" fmla="*/ 1845168 w 8140446"/>
                      <a:gd name="connsiteY23" fmla="*/ 18288 h 18288"/>
                      <a:gd name="connsiteX24" fmla="*/ 1166797 w 8140446"/>
                      <a:gd name="connsiteY24" fmla="*/ 18288 h 18288"/>
                      <a:gd name="connsiteX25" fmla="*/ 0 w 8140446"/>
                      <a:gd name="connsiteY25" fmla="*/ 18288 h 18288"/>
                      <a:gd name="connsiteX26" fmla="*/ 0 w 8140446"/>
                      <a:gd name="connsiteY26" fmla="*/ 0 h 182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8140446" h="18288" fill="none" extrusionOk="0">
                        <a:moveTo>
                          <a:pt x="0" y="0"/>
                        </a:moveTo>
                        <a:cubicBezTo>
                          <a:pt x="94920" y="9103"/>
                          <a:pt x="287892" y="-4966"/>
                          <a:pt x="434157" y="0"/>
                        </a:cubicBezTo>
                        <a:cubicBezTo>
                          <a:pt x="580422" y="4966"/>
                          <a:pt x="943595" y="-14182"/>
                          <a:pt x="1193932" y="0"/>
                        </a:cubicBezTo>
                        <a:cubicBezTo>
                          <a:pt x="1444270" y="14182"/>
                          <a:pt x="1472129" y="5523"/>
                          <a:pt x="1628089" y="0"/>
                        </a:cubicBezTo>
                        <a:cubicBezTo>
                          <a:pt x="1784049" y="-5523"/>
                          <a:pt x="1962419" y="-17322"/>
                          <a:pt x="2225055" y="0"/>
                        </a:cubicBezTo>
                        <a:cubicBezTo>
                          <a:pt x="2487691" y="17322"/>
                          <a:pt x="2700681" y="1311"/>
                          <a:pt x="3066235" y="0"/>
                        </a:cubicBezTo>
                        <a:cubicBezTo>
                          <a:pt x="3431789" y="-1311"/>
                          <a:pt x="3405662" y="25081"/>
                          <a:pt x="3744605" y="0"/>
                        </a:cubicBezTo>
                        <a:cubicBezTo>
                          <a:pt x="4083548" y="-25081"/>
                          <a:pt x="4265111" y="-11945"/>
                          <a:pt x="4504380" y="0"/>
                        </a:cubicBezTo>
                        <a:cubicBezTo>
                          <a:pt x="4743649" y="11945"/>
                          <a:pt x="4860394" y="-2832"/>
                          <a:pt x="5101346" y="0"/>
                        </a:cubicBezTo>
                        <a:cubicBezTo>
                          <a:pt x="5342298" y="2832"/>
                          <a:pt x="5456387" y="23676"/>
                          <a:pt x="5779717" y="0"/>
                        </a:cubicBezTo>
                        <a:cubicBezTo>
                          <a:pt x="6103047" y="-23676"/>
                          <a:pt x="6270379" y="-37291"/>
                          <a:pt x="6620896" y="0"/>
                        </a:cubicBezTo>
                        <a:cubicBezTo>
                          <a:pt x="6971413" y="37291"/>
                          <a:pt x="6989068" y="24674"/>
                          <a:pt x="7136458" y="0"/>
                        </a:cubicBezTo>
                        <a:cubicBezTo>
                          <a:pt x="7283848" y="-24674"/>
                          <a:pt x="7752532" y="-22436"/>
                          <a:pt x="8140446" y="0"/>
                        </a:cubicBezTo>
                        <a:cubicBezTo>
                          <a:pt x="8140314" y="7702"/>
                          <a:pt x="8140234" y="13511"/>
                          <a:pt x="8140446" y="18288"/>
                        </a:cubicBezTo>
                        <a:cubicBezTo>
                          <a:pt x="7906329" y="-3043"/>
                          <a:pt x="7681180" y="27465"/>
                          <a:pt x="7543480" y="18288"/>
                        </a:cubicBezTo>
                        <a:cubicBezTo>
                          <a:pt x="7405780" y="9111"/>
                          <a:pt x="7216607" y="3660"/>
                          <a:pt x="7109323" y="18288"/>
                        </a:cubicBezTo>
                        <a:cubicBezTo>
                          <a:pt x="7002039" y="32916"/>
                          <a:pt x="6576231" y="42692"/>
                          <a:pt x="6430952" y="18288"/>
                        </a:cubicBezTo>
                        <a:cubicBezTo>
                          <a:pt x="6285673" y="-6116"/>
                          <a:pt x="6138840" y="34521"/>
                          <a:pt x="5915391" y="18288"/>
                        </a:cubicBezTo>
                        <a:cubicBezTo>
                          <a:pt x="5691942" y="2055"/>
                          <a:pt x="5459460" y="51666"/>
                          <a:pt x="5237020" y="18288"/>
                        </a:cubicBezTo>
                        <a:cubicBezTo>
                          <a:pt x="5014580" y="-15090"/>
                          <a:pt x="4747677" y="40449"/>
                          <a:pt x="4558650" y="18288"/>
                        </a:cubicBezTo>
                        <a:cubicBezTo>
                          <a:pt x="4369623" y="-3873"/>
                          <a:pt x="4146061" y="12568"/>
                          <a:pt x="3880279" y="18288"/>
                        </a:cubicBezTo>
                        <a:cubicBezTo>
                          <a:pt x="3614497" y="24008"/>
                          <a:pt x="3473808" y="-12908"/>
                          <a:pt x="3201909" y="18288"/>
                        </a:cubicBezTo>
                        <a:cubicBezTo>
                          <a:pt x="2930010" y="49484"/>
                          <a:pt x="2728175" y="-3430"/>
                          <a:pt x="2604943" y="18288"/>
                        </a:cubicBezTo>
                        <a:cubicBezTo>
                          <a:pt x="2481711" y="40006"/>
                          <a:pt x="2004334" y="26952"/>
                          <a:pt x="1845168" y="18288"/>
                        </a:cubicBezTo>
                        <a:cubicBezTo>
                          <a:pt x="1686003" y="9624"/>
                          <a:pt x="1375070" y="37580"/>
                          <a:pt x="1166797" y="18288"/>
                        </a:cubicBezTo>
                        <a:cubicBezTo>
                          <a:pt x="958524" y="-1004"/>
                          <a:pt x="342846" y="8880"/>
                          <a:pt x="0" y="18288"/>
                        </a:cubicBezTo>
                        <a:cubicBezTo>
                          <a:pt x="129" y="13298"/>
                          <a:pt x="-675" y="6857"/>
                          <a:pt x="0" y="0"/>
                        </a:cubicBezTo>
                        <a:close/>
                      </a:path>
                      <a:path w="8140446" h="18288" stroke="0" extrusionOk="0">
                        <a:moveTo>
                          <a:pt x="0" y="0"/>
                        </a:moveTo>
                        <a:cubicBezTo>
                          <a:pt x="142435" y="-24533"/>
                          <a:pt x="380026" y="17447"/>
                          <a:pt x="596966" y="0"/>
                        </a:cubicBezTo>
                        <a:cubicBezTo>
                          <a:pt x="813906" y="-17447"/>
                          <a:pt x="830530" y="13462"/>
                          <a:pt x="1031123" y="0"/>
                        </a:cubicBezTo>
                        <a:cubicBezTo>
                          <a:pt x="1231716" y="-13462"/>
                          <a:pt x="1634038" y="0"/>
                          <a:pt x="1872303" y="0"/>
                        </a:cubicBezTo>
                        <a:cubicBezTo>
                          <a:pt x="2110568" y="0"/>
                          <a:pt x="2261934" y="-25727"/>
                          <a:pt x="2469269" y="0"/>
                        </a:cubicBezTo>
                        <a:cubicBezTo>
                          <a:pt x="2676604" y="25727"/>
                          <a:pt x="2790440" y="16284"/>
                          <a:pt x="3066235" y="0"/>
                        </a:cubicBezTo>
                        <a:cubicBezTo>
                          <a:pt x="3342030" y="-16284"/>
                          <a:pt x="3685603" y="41976"/>
                          <a:pt x="3907414" y="0"/>
                        </a:cubicBezTo>
                        <a:cubicBezTo>
                          <a:pt x="4129225" y="-41976"/>
                          <a:pt x="4177416" y="-7598"/>
                          <a:pt x="4422976" y="0"/>
                        </a:cubicBezTo>
                        <a:cubicBezTo>
                          <a:pt x="4668536" y="7598"/>
                          <a:pt x="5023499" y="-28058"/>
                          <a:pt x="5264155" y="0"/>
                        </a:cubicBezTo>
                        <a:cubicBezTo>
                          <a:pt x="5504811" y="28058"/>
                          <a:pt x="5703675" y="13288"/>
                          <a:pt x="6105335" y="0"/>
                        </a:cubicBezTo>
                        <a:cubicBezTo>
                          <a:pt x="6506995" y="-13288"/>
                          <a:pt x="6455516" y="-5124"/>
                          <a:pt x="6783705" y="0"/>
                        </a:cubicBezTo>
                        <a:cubicBezTo>
                          <a:pt x="7111894" y="5124"/>
                          <a:pt x="7512856" y="10604"/>
                          <a:pt x="8140446" y="0"/>
                        </a:cubicBezTo>
                        <a:cubicBezTo>
                          <a:pt x="8140458" y="8833"/>
                          <a:pt x="8140986" y="9830"/>
                          <a:pt x="8140446" y="18288"/>
                        </a:cubicBezTo>
                        <a:cubicBezTo>
                          <a:pt x="7959314" y="3345"/>
                          <a:pt x="7870113" y="10437"/>
                          <a:pt x="7706289" y="18288"/>
                        </a:cubicBezTo>
                        <a:cubicBezTo>
                          <a:pt x="7542465" y="26139"/>
                          <a:pt x="7157940" y="17482"/>
                          <a:pt x="6865109" y="18288"/>
                        </a:cubicBezTo>
                        <a:cubicBezTo>
                          <a:pt x="6572278" y="19094"/>
                          <a:pt x="6524256" y="38051"/>
                          <a:pt x="6349548" y="18288"/>
                        </a:cubicBezTo>
                        <a:cubicBezTo>
                          <a:pt x="6174840" y="-1475"/>
                          <a:pt x="5951624" y="174"/>
                          <a:pt x="5671177" y="18288"/>
                        </a:cubicBezTo>
                        <a:cubicBezTo>
                          <a:pt x="5390730" y="36402"/>
                          <a:pt x="5222992" y="60058"/>
                          <a:pt x="4829998" y="18288"/>
                        </a:cubicBezTo>
                        <a:cubicBezTo>
                          <a:pt x="4437004" y="-23482"/>
                          <a:pt x="4344181" y="39087"/>
                          <a:pt x="4151627" y="18288"/>
                        </a:cubicBezTo>
                        <a:cubicBezTo>
                          <a:pt x="3959073" y="-2511"/>
                          <a:pt x="3886970" y="32875"/>
                          <a:pt x="3717470" y="18288"/>
                        </a:cubicBezTo>
                        <a:cubicBezTo>
                          <a:pt x="3547970" y="3701"/>
                          <a:pt x="3451521" y="31872"/>
                          <a:pt x="3201909" y="18288"/>
                        </a:cubicBezTo>
                        <a:cubicBezTo>
                          <a:pt x="2952297" y="4704"/>
                          <a:pt x="2543413" y="6029"/>
                          <a:pt x="2360729" y="18288"/>
                        </a:cubicBezTo>
                        <a:cubicBezTo>
                          <a:pt x="2178045" y="30547"/>
                          <a:pt x="1906056" y="25847"/>
                          <a:pt x="1682359" y="18288"/>
                        </a:cubicBezTo>
                        <a:cubicBezTo>
                          <a:pt x="1458662" y="10730"/>
                          <a:pt x="1330405" y="8046"/>
                          <a:pt x="1166797" y="18288"/>
                        </a:cubicBezTo>
                        <a:cubicBezTo>
                          <a:pt x="1003189" y="28530"/>
                          <a:pt x="278098" y="19533"/>
                          <a:pt x="0" y="18288"/>
                        </a:cubicBezTo>
                        <a:cubicBezTo>
                          <a:pt x="74" y="14054"/>
                          <a:pt x="-46" y="6997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DD8516-ABE7-94ED-F88B-CCE4AF001BF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929384"/>
                <a:ext cx="7886700" cy="4251960"/>
              </a:xfrm>
            </p:spPr>
            <p:txBody>
              <a:bodyPr>
                <a:normAutofit/>
              </a:bodyPr>
              <a:lstStyle/>
              <a:p>
                <a:pPr marL="0" indent="0">
                  <a:buFont typeface="Wingdings" panose="05000000000000000000" pitchFamily="2" charset="2"/>
                  <a:buNone/>
                  <a:defRPr/>
                </a:pPr>
                <a:r>
                  <a:rPr lang="vi-VN" sz="1900" dirty="0"/>
                  <a:t>(do bên A thự</a:t>
                </a:r>
                <a:r>
                  <a:rPr lang="en-US" sz="1900" dirty="0"/>
                  <a:t>c</a:t>
                </a:r>
                <a:r>
                  <a:rPr lang="vi-VN" sz="1900" dirty="0"/>
                  <a:t> hiện)</a:t>
                </a:r>
              </a:p>
              <a:p>
                <a:pPr marL="457200" indent="-457200">
                  <a:buFont typeface="+mj-lt"/>
                  <a:buAutoNum type="arabicPeriod"/>
                  <a:defRPr/>
                </a:pPr>
                <a:r>
                  <a:rPr lang="vi-VN" sz="1900" dirty="0"/>
                  <a:t>Sinh hai số nguyên tố lớn p và q có giá trị xấp xỉ nhau</a:t>
                </a:r>
              </a:p>
              <a:p>
                <a:pPr marL="457200" indent="-457200">
                  <a:buFont typeface="+mj-lt"/>
                  <a:buAutoNum type="arabicPeriod"/>
                  <a:defRPr/>
                </a:pPr>
                <a:r>
                  <a:rPr lang="vi-VN" sz="1900" dirty="0"/>
                  <a:t>Tính </a:t>
                </a:r>
                <a:r>
                  <a:rPr lang="vi-VN" sz="1900" i="1" dirty="0"/>
                  <a:t>n = p.q </a:t>
                </a:r>
                <a:r>
                  <a:rPr lang="vi-VN" sz="1900" dirty="0"/>
                  <a:t>và </a:t>
                </a:r>
                <a14:m>
                  <m:oMath xmlns:m="http://schemas.openxmlformats.org/officeDocument/2006/math">
                    <m:r>
                      <a:rPr lang="en-US" sz="19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sz="19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9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19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9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9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US" sz="19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sz="19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d>
                      <m:dPr>
                        <m:ctrlPr>
                          <a:rPr lang="en-US" sz="19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9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  <m:r>
                          <a:rPr lang="en-US" sz="19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e>
                    </m:d>
                  </m:oMath>
                </a14:m>
                <a:endParaRPr lang="en-US" sz="1900" i="1" dirty="0"/>
              </a:p>
              <a:p>
                <a:pPr marL="457200" indent="-457200">
                  <a:buFont typeface="+mj-lt"/>
                  <a:buAutoNum type="arabicPeriod"/>
                  <a:defRPr/>
                </a:pPr>
                <a:r>
                  <a:rPr lang="vi-VN" sz="1900" dirty="0"/>
                  <a:t>Chọn một số ngẫu nhiên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vi-VN" sz="19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900" b="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1900" b="0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sz="1900" b="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900" i="1" dirty="0"/>
                  <a:t>, 1&lt;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vi-VN" sz="19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sz="1900" i="1" dirty="0"/>
                  <a:t> &lt;</a:t>
                </a:r>
                <a:r>
                  <a:rPr lang="en-US" sz="1900" i="1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9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sz="19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9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sz="1900" i="1" dirty="0"/>
                  <a:t>, </a:t>
                </a:r>
              </a:p>
              <a:p>
                <a:pPr marL="349250" lvl="1" indent="0">
                  <a:buNone/>
                  <a:defRPr/>
                </a:pPr>
                <a:r>
                  <a:rPr lang="en-US" sz="1900" dirty="0"/>
                  <a:t>	</a:t>
                </a:r>
                <a:r>
                  <a:rPr lang="en-US" sz="1900" dirty="0" err="1"/>
                  <a:t>sao</a:t>
                </a:r>
                <a:r>
                  <a:rPr lang="en-US" sz="1900" dirty="0"/>
                  <a:t> </a:t>
                </a:r>
                <a:r>
                  <a:rPr lang="en-US" sz="1900" dirty="0" err="1"/>
                  <a:t>cho</a:t>
                </a:r>
                <a:r>
                  <a:rPr lang="en-US" sz="1900" dirty="0"/>
                  <a:t> </a:t>
                </a:r>
                <a:r>
                  <a:rPr lang="en-US" sz="1900" i="1" dirty="0" err="1"/>
                  <a:t>gcd</a:t>
                </a:r>
                <a:r>
                  <a:rPr lang="en-US" sz="1900" i="1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vi-VN" sz="19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sz="1900" i="1" dirty="0"/>
                  <a:t>,</a:t>
                </a:r>
                <a:r>
                  <a:rPr lang="en-US" sz="1900" i="1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9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sz="19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9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sz="1900" i="1" dirty="0"/>
                  <a:t>)=1</a:t>
                </a:r>
              </a:p>
              <a:p>
                <a:pPr marL="457200" indent="-457200">
                  <a:buFont typeface="+mj-lt"/>
                  <a:buAutoNum type="arabicPeriod"/>
                  <a:defRPr/>
                </a:pPr>
                <a:r>
                  <a:rPr lang="en-US" sz="1900" dirty="0" err="1"/>
                  <a:t>Sử</a:t>
                </a:r>
                <a:r>
                  <a:rPr lang="en-US" sz="1900" dirty="0"/>
                  <a:t> </a:t>
                </a:r>
                <a:r>
                  <a:rPr lang="en-US" sz="1900" dirty="0" err="1"/>
                  <a:t>dụng</a:t>
                </a:r>
                <a:r>
                  <a:rPr lang="en-US" sz="1900" dirty="0"/>
                  <a:t> </a:t>
                </a:r>
                <a:r>
                  <a:rPr lang="en-US" sz="1900" dirty="0" err="1"/>
                  <a:t>thuật</a:t>
                </a:r>
                <a:r>
                  <a:rPr lang="en-US" sz="1900" dirty="0"/>
                  <a:t> </a:t>
                </a:r>
                <a:r>
                  <a:rPr lang="en-US" sz="1900" dirty="0" err="1"/>
                  <a:t>toán</a:t>
                </a:r>
                <a:r>
                  <a:rPr lang="en-US" sz="1900" dirty="0"/>
                  <a:t> Euclide </a:t>
                </a:r>
                <a:r>
                  <a:rPr lang="en-US" sz="1900" dirty="0" err="1"/>
                  <a:t>mở</a:t>
                </a:r>
                <a:r>
                  <a:rPr lang="en-US" sz="1900" dirty="0"/>
                  <a:t> </a:t>
                </a:r>
                <a:r>
                  <a:rPr lang="en-US" sz="1900" dirty="0" err="1"/>
                  <a:t>rộng</a:t>
                </a:r>
                <a:r>
                  <a:rPr lang="en-US" sz="1900" dirty="0"/>
                  <a:t> </a:t>
                </a:r>
                <a:r>
                  <a:rPr lang="en-US" sz="1900" dirty="0" err="1"/>
                  <a:t>để</a:t>
                </a:r>
                <a:r>
                  <a:rPr lang="en-US" sz="1900" dirty="0"/>
                  <a:t> </a:t>
                </a:r>
                <a:r>
                  <a:rPr lang="en-US" sz="1900" dirty="0" err="1"/>
                  <a:t>tính</a:t>
                </a:r>
                <a:r>
                  <a:rPr lang="en-US" sz="1900" dirty="0"/>
                  <a:t> </a:t>
                </a:r>
                <a:r>
                  <a:rPr lang="en-US" sz="1900" dirty="0" err="1"/>
                  <a:t>số</a:t>
                </a:r>
                <a:r>
                  <a:rPr lang="en-US" sz="19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vi-VN" sz="19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900" b="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sz="1900" i="1" dirty="0"/>
                  <a:t>, 1&lt;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vi-VN" sz="19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900" b="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sz="1900" i="1" dirty="0"/>
                  <a:t> &lt;</a:t>
                </a:r>
                <a:r>
                  <a:rPr lang="en-US" sz="1900" i="1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9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sz="19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9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sz="1900" dirty="0"/>
                  <a:t>, </a:t>
                </a:r>
                <a:r>
                  <a:rPr lang="en-US" sz="1900" dirty="0" err="1"/>
                  <a:t>sao</a:t>
                </a:r>
                <a:r>
                  <a:rPr lang="en-US" sz="1900" dirty="0"/>
                  <a:t> </a:t>
                </a:r>
                <a:r>
                  <a:rPr lang="en-US" sz="1900" dirty="0" err="1"/>
                  <a:t>cho</a:t>
                </a:r>
                <a:r>
                  <a:rPr lang="en-US" sz="19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vi-VN" sz="19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sz="1900" i="1" dirty="0"/>
                  <a:t>.</a:t>
                </a:r>
                <a:r>
                  <a:rPr lang="vi-VN" sz="1900" i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vi-VN" sz="19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sz="19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r>
                      <a:rPr lang="en-US" sz="19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1(</m:t>
                    </m:r>
                    <m:r>
                      <a:rPr lang="en-US" sz="19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en-US" sz="19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9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sz="19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9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sz="1900" i="1" dirty="0"/>
                  <a:t>)</a:t>
                </a:r>
              </a:p>
              <a:p>
                <a:pPr marL="457200" indent="-457200">
                  <a:buFont typeface="+mj-lt"/>
                  <a:buAutoNum type="arabicPeriod"/>
                  <a:defRPr/>
                </a:pPr>
                <a:r>
                  <a:rPr lang="en-US" sz="1900" dirty="0" err="1"/>
                  <a:t>Khóa</a:t>
                </a:r>
                <a:r>
                  <a:rPr lang="en-US" sz="1900" dirty="0"/>
                  <a:t> </a:t>
                </a:r>
                <a:r>
                  <a:rPr lang="en-US" sz="1900" dirty="0" err="1"/>
                  <a:t>kiểm</a:t>
                </a:r>
                <a:r>
                  <a:rPr lang="en-US" sz="1900" dirty="0"/>
                  <a:t> </a:t>
                </a:r>
                <a:r>
                  <a:rPr lang="en-US" sz="1900" dirty="0" err="1"/>
                  <a:t>thử</a:t>
                </a:r>
                <a:r>
                  <a:rPr lang="en-US" sz="1900" dirty="0"/>
                  <a:t> </a:t>
                </a:r>
                <a:r>
                  <a:rPr lang="en-US" sz="1900" dirty="0" err="1"/>
                  <a:t>là</a:t>
                </a:r>
                <a:r>
                  <a:rPr lang="en-US" sz="1900" dirty="0"/>
                  <a:t>:</a:t>
                </a:r>
                <a:r>
                  <a:rPr lang="en-US" sz="1900" i="1" dirty="0"/>
                  <a:t> (n,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vi-VN" sz="19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sz="1900" b="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900" b="0" i="1" dirty="0"/>
              </a:p>
              <a:p>
                <a:pPr marL="457200" indent="-457200">
                  <a:buFont typeface="+mj-lt"/>
                  <a:buAutoNum type="arabicPeriod"/>
                  <a:defRPr/>
                </a:pPr>
                <a:r>
                  <a:rPr lang="en-US" sz="1900" dirty="0" err="1"/>
                  <a:t>Khóa</a:t>
                </a:r>
                <a:r>
                  <a:rPr lang="en-US" sz="1900" dirty="0"/>
                  <a:t> </a:t>
                </a:r>
                <a:r>
                  <a:rPr lang="en-US" sz="1900" dirty="0" err="1"/>
                  <a:t>ký</a:t>
                </a:r>
                <a:r>
                  <a:rPr lang="en-US" sz="1900" dirty="0"/>
                  <a:t> </a:t>
                </a:r>
                <a:r>
                  <a:rPr lang="en-US" sz="1900" dirty="0" err="1"/>
                  <a:t>là</a:t>
                </a:r>
                <a:r>
                  <a:rPr lang="en-US" sz="1900" dirty="0"/>
                  <a:t>: </a:t>
                </a:r>
                <a:r>
                  <a:rPr lang="en-US" sz="1900" i="1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vi-VN" sz="19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sz="1900" i="1" dirty="0"/>
                  <a:t>)</a:t>
                </a:r>
                <a:endParaRPr lang="vi-VN" sz="1900" i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DD8516-ABE7-94ED-F88B-CCE4AF001BF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929384"/>
                <a:ext cx="7886700" cy="4251960"/>
              </a:xfrm>
              <a:blipFill>
                <a:blip r:embed="rId2"/>
                <a:stretch>
                  <a:fillRect l="-696" t="-8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7A48DE-50F9-2A4F-71C2-69B818A3F3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defRPr/>
            </a:pPr>
            <a:fld id="{C71AB354-3672-4ADC-BD69-459FDD26957D}" type="slidenum">
              <a:rPr lang="en-US" altLang="zh-CN" smtClean="0"/>
              <a:pPr>
                <a:spcAft>
                  <a:spcPts val="600"/>
                </a:spcAft>
                <a:defRPr/>
              </a:pPr>
              <a:t>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76736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F1C4E306-BC28-4A7B-871B-1926F6FA6E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7" name="Freeform: Shape 16">
            <a:extLst>
              <a:ext uri="{FF2B5EF4-FFF2-40B4-BE49-F238E27FC236}">
                <a16:creationId xmlns:a16="http://schemas.microsoft.com/office/drawing/2014/main" id="{C3ECC9B4-989C-4F71-A6BC-DEBC1D9FD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339241" cy="6858000"/>
          </a:xfrm>
          <a:custGeom>
            <a:avLst/>
            <a:gdLst>
              <a:gd name="connsiteX0" fmla="*/ 0 w 8452322"/>
              <a:gd name="connsiteY0" fmla="*/ 0 h 6858000"/>
              <a:gd name="connsiteX1" fmla="*/ 7447992 w 8452322"/>
              <a:gd name="connsiteY1" fmla="*/ 0 h 6858000"/>
              <a:gd name="connsiteX2" fmla="*/ 7501089 w 8452322"/>
              <a:gd name="connsiteY2" fmla="*/ 79009 h 6858000"/>
              <a:gd name="connsiteX3" fmla="*/ 8452322 w 8452322"/>
              <a:gd name="connsiteY3" fmla="*/ 3429001 h 6858000"/>
              <a:gd name="connsiteX4" fmla="*/ 7501089 w 8452322"/>
              <a:gd name="connsiteY4" fmla="*/ 6778993 h 6858000"/>
              <a:gd name="connsiteX5" fmla="*/ 7447994 w 8452322"/>
              <a:gd name="connsiteY5" fmla="*/ 6858000 h 6858000"/>
              <a:gd name="connsiteX6" fmla="*/ 0 w 845232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452322" h="6858000">
                <a:moveTo>
                  <a:pt x="0" y="0"/>
                </a:moveTo>
                <a:lnTo>
                  <a:pt x="7447992" y="0"/>
                </a:lnTo>
                <a:lnTo>
                  <a:pt x="7501089" y="79009"/>
                </a:lnTo>
                <a:cubicBezTo>
                  <a:pt x="8098524" y="1013167"/>
                  <a:pt x="8452322" y="2172770"/>
                  <a:pt x="8452322" y="3429001"/>
                </a:cubicBezTo>
                <a:cubicBezTo>
                  <a:pt x="8452322" y="4685233"/>
                  <a:pt x="8098524" y="5844836"/>
                  <a:pt x="7501089" y="6778993"/>
                </a:cubicBezTo>
                <a:lnTo>
                  <a:pt x="7447994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508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8" name="Freeform: Shape 17">
            <a:extLst>
              <a:ext uri="{FF2B5EF4-FFF2-40B4-BE49-F238E27FC236}">
                <a16:creationId xmlns:a16="http://schemas.microsoft.com/office/drawing/2014/main" id="{E20AF01B-D099-4710-BF18-E2832A9B61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332679" cy="6858000"/>
          </a:xfrm>
          <a:custGeom>
            <a:avLst/>
            <a:gdLst>
              <a:gd name="connsiteX0" fmla="*/ 0 w 8443572"/>
              <a:gd name="connsiteY0" fmla="*/ 0 h 6858000"/>
              <a:gd name="connsiteX1" fmla="*/ 7439242 w 8443572"/>
              <a:gd name="connsiteY1" fmla="*/ 0 h 6858000"/>
              <a:gd name="connsiteX2" fmla="*/ 7492339 w 8443572"/>
              <a:gd name="connsiteY2" fmla="*/ 79009 h 6858000"/>
              <a:gd name="connsiteX3" fmla="*/ 8443572 w 8443572"/>
              <a:gd name="connsiteY3" fmla="*/ 3429001 h 6858000"/>
              <a:gd name="connsiteX4" fmla="*/ 7492339 w 8443572"/>
              <a:gd name="connsiteY4" fmla="*/ 6778993 h 6858000"/>
              <a:gd name="connsiteX5" fmla="*/ 7439244 w 8443572"/>
              <a:gd name="connsiteY5" fmla="*/ 6858000 h 6858000"/>
              <a:gd name="connsiteX6" fmla="*/ 0 w 844357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443572" h="6858000">
                <a:moveTo>
                  <a:pt x="0" y="0"/>
                </a:moveTo>
                <a:lnTo>
                  <a:pt x="7439242" y="0"/>
                </a:lnTo>
                <a:lnTo>
                  <a:pt x="7492339" y="79009"/>
                </a:lnTo>
                <a:cubicBezTo>
                  <a:pt x="8089774" y="1013167"/>
                  <a:pt x="8443572" y="2172770"/>
                  <a:pt x="8443572" y="3429001"/>
                </a:cubicBezTo>
                <a:cubicBezTo>
                  <a:pt x="8443572" y="4685233"/>
                  <a:pt x="8089774" y="5844836"/>
                  <a:pt x="7492339" y="6778993"/>
                </a:cubicBezTo>
                <a:lnTo>
                  <a:pt x="7439244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D34AA4-0A07-8FA2-291D-EB2BF7E8D4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748" y="1"/>
            <a:ext cx="7793252" cy="134733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3000" dirty="0" err="1"/>
              <a:t>Sơ</a:t>
            </a:r>
            <a:r>
              <a:rPr lang="en-US" sz="3000" dirty="0"/>
              <a:t> </a:t>
            </a:r>
            <a:r>
              <a:rPr lang="en-US" sz="3000" dirty="0" err="1"/>
              <a:t>đồ</a:t>
            </a:r>
            <a:r>
              <a:rPr lang="en-US" sz="3000" dirty="0"/>
              <a:t> </a:t>
            </a:r>
            <a:r>
              <a:rPr lang="en-US" sz="3000" dirty="0" err="1"/>
              <a:t>biểu</a:t>
            </a:r>
            <a:r>
              <a:rPr lang="en-US" sz="3000" dirty="0"/>
              <a:t> </a:t>
            </a:r>
            <a:r>
              <a:rPr lang="en-US" sz="3000" dirty="0" err="1"/>
              <a:t>diễn</a:t>
            </a:r>
            <a:r>
              <a:rPr lang="en-US" sz="3000" dirty="0"/>
              <a:t> </a:t>
            </a:r>
            <a:r>
              <a:rPr lang="en-US" sz="3000" dirty="0" err="1"/>
              <a:t>thuật</a:t>
            </a:r>
            <a:r>
              <a:rPr lang="en-US" sz="3000" dirty="0"/>
              <a:t> </a:t>
            </a:r>
            <a:r>
              <a:rPr lang="en-US" sz="3000" dirty="0" err="1"/>
              <a:t>toán</a:t>
            </a:r>
            <a:r>
              <a:rPr lang="en-US" sz="3000" dirty="0"/>
              <a:t> </a:t>
            </a:r>
            <a:r>
              <a:rPr lang="en-US" sz="3000" dirty="0" err="1"/>
              <a:t>mã</a:t>
            </a:r>
            <a:r>
              <a:rPr lang="en-US" sz="3000" dirty="0"/>
              <a:t> </a:t>
            </a:r>
            <a:r>
              <a:rPr lang="en-US" sz="3000" dirty="0" err="1"/>
              <a:t>hóa</a:t>
            </a:r>
            <a:r>
              <a:rPr lang="en-US" sz="3000" dirty="0"/>
              <a:t> RSA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0E4BB4F-99AB-4C4E-A763-C5AC5273DF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827916"/>
            <a:ext cx="96012" cy="11887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E432C3-7CA2-AF66-AE58-3937DEEDD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23930" y="63563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C71AB354-3672-4ADC-BD69-459FDD26957D}" type="slidenum">
              <a:rPr lang="en-US" altLang="zh-CN"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pPr>
                <a:spcAft>
                  <a:spcPts val="600"/>
                </a:spcAft>
                <a:defRPr/>
              </a:pPr>
              <a:t>6</a:t>
            </a:fld>
            <a:endParaRPr lang="en-US" altLang="zh-CN" sz="120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6E5FB20-C347-3B92-683C-1BE3A234EC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6018" y="1350144"/>
            <a:ext cx="5445782" cy="517258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43504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3A4378-BDF3-F83E-4759-10EB182BBF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81278"/>
            <a:ext cx="7527798" cy="1139482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vi-VN" sz="3300" b="1" dirty="0"/>
              <a:t>Thuật toán</a:t>
            </a:r>
            <a:r>
              <a:rPr lang="en-US" sz="3300" b="1" dirty="0"/>
              <a:t>: </a:t>
            </a:r>
            <a:r>
              <a:rPr lang="en-US" sz="3300" b="1" dirty="0" err="1"/>
              <a:t>Ký</a:t>
            </a:r>
            <a:r>
              <a:rPr lang="en-US" sz="3300" b="1" dirty="0"/>
              <a:t> </a:t>
            </a:r>
            <a:r>
              <a:rPr lang="en-US" sz="3300" b="1" dirty="0" err="1"/>
              <a:t>và</a:t>
            </a:r>
            <a:r>
              <a:rPr lang="en-US" sz="3300" b="1" dirty="0"/>
              <a:t> </a:t>
            </a:r>
            <a:r>
              <a:rPr lang="en-US" sz="3300" b="1" dirty="0" err="1"/>
              <a:t>kiểm</a:t>
            </a:r>
            <a:r>
              <a:rPr lang="en-US" sz="3300" b="1" dirty="0"/>
              <a:t> </a:t>
            </a:r>
            <a:r>
              <a:rPr lang="en-US" sz="3300" b="1" dirty="0" err="1"/>
              <a:t>thử</a:t>
            </a:r>
            <a:r>
              <a:rPr lang="en-US" sz="3300" b="1" dirty="0"/>
              <a:t> RSA</a:t>
            </a:r>
            <a:endParaRPr lang="en-US" sz="3300" dirty="0"/>
          </a:p>
        </p:txBody>
      </p:sp>
      <p:sp>
        <p:nvSpPr>
          <p:cNvPr id="38" name="sketch line">
            <a:extLst>
              <a:ext uri="{FF2B5EF4-FFF2-40B4-BE49-F238E27FC236}">
                <a16:creationId xmlns:a16="http://schemas.microsoft.com/office/drawing/2014/main" id="{6357EC4F-235E-4222-A36F-C7878ACE37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2458" y="2573756"/>
            <a:ext cx="2441321" cy="18288"/>
          </a:xfrm>
          <a:custGeom>
            <a:avLst/>
            <a:gdLst>
              <a:gd name="connsiteX0" fmla="*/ 0 w 2441321"/>
              <a:gd name="connsiteY0" fmla="*/ 0 h 18288"/>
              <a:gd name="connsiteX1" fmla="*/ 585917 w 2441321"/>
              <a:gd name="connsiteY1" fmla="*/ 0 h 18288"/>
              <a:gd name="connsiteX2" fmla="*/ 1196247 w 2441321"/>
              <a:gd name="connsiteY2" fmla="*/ 0 h 18288"/>
              <a:gd name="connsiteX3" fmla="*/ 1806578 w 2441321"/>
              <a:gd name="connsiteY3" fmla="*/ 0 h 18288"/>
              <a:gd name="connsiteX4" fmla="*/ 2441321 w 2441321"/>
              <a:gd name="connsiteY4" fmla="*/ 0 h 18288"/>
              <a:gd name="connsiteX5" fmla="*/ 2441321 w 2441321"/>
              <a:gd name="connsiteY5" fmla="*/ 18288 h 18288"/>
              <a:gd name="connsiteX6" fmla="*/ 1830991 w 2441321"/>
              <a:gd name="connsiteY6" fmla="*/ 18288 h 18288"/>
              <a:gd name="connsiteX7" fmla="*/ 1269487 w 2441321"/>
              <a:gd name="connsiteY7" fmla="*/ 18288 h 18288"/>
              <a:gd name="connsiteX8" fmla="*/ 707983 w 2441321"/>
              <a:gd name="connsiteY8" fmla="*/ 18288 h 18288"/>
              <a:gd name="connsiteX9" fmla="*/ 0 w 2441321"/>
              <a:gd name="connsiteY9" fmla="*/ 18288 h 18288"/>
              <a:gd name="connsiteX10" fmla="*/ 0 w 2441321"/>
              <a:gd name="connsiteY10" fmla="*/ 0 h 18288"/>
              <a:gd name="connsiteX0" fmla="*/ 0 w 2441321"/>
              <a:gd name="connsiteY0" fmla="*/ 0 h 18288"/>
              <a:gd name="connsiteX1" fmla="*/ 585917 w 2441321"/>
              <a:gd name="connsiteY1" fmla="*/ 0 h 18288"/>
              <a:gd name="connsiteX2" fmla="*/ 1123008 w 2441321"/>
              <a:gd name="connsiteY2" fmla="*/ 0 h 18288"/>
              <a:gd name="connsiteX3" fmla="*/ 1782164 w 2441321"/>
              <a:gd name="connsiteY3" fmla="*/ 0 h 18288"/>
              <a:gd name="connsiteX4" fmla="*/ 2441321 w 2441321"/>
              <a:gd name="connsiteY4" fmla="*/ 0 h 18288"/>
              <a:gd name="connsiteX5" fmla="*/ 2441321 w 2441321"/>
              <a:gd name="connsiteY5" fmla="*/ 18288 h 18288"/>
              <a:gd name="connsiteX6" fmla="*/ 1879817 w 2441321"/>
              <a:gd name="connsiteY6" fmla="*/ 18288 h 18288"/>
              <a:gd name="connsiteX7" fmla="*/ 1318313 w 2441321"/>
              <a:gd name="connsiteY7" fmla="*/ 18288 h 18288"/>
              <a:gd name="connsiteX8" fmla="*/ 659157 w 2441321"/>
              <a:gd name="connsiteY8" fmla="*/ 18288 h 18288"/>
              <a:gd name="connsiteX9" fmla="*/ 0 w 2441321"/>
              <a:gd name="connsiteY9" fmla="*/ 18288 h 18288"/>
              <a:gd name="connsiteX10" fmla="*/ 0 w 2441321"/>
              <a:gd name="connsiteY10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441321" h="18288" fill="none" extrusionOk="0">
                <a:moveTo>
                  <a:pt x="0" y="0"/>
                </a:moveTo>
                <a:cubicBezTo>
                  <a:pt x="280302" y="-6619"/>
                  <a:pt x="363201" y="4913"/>
                  <a:pt x="585917" y="0"/>
                </a:cubicBezTo>
                <a:cubicBezTo>
                  <a:pt x="832357" y="-10107"/>
                  <a:pt x="996738" y="-34312"/>
                  <a:pt x="1196247" y="0"/>
                </a:cubicBezTo>
                <a:cubicBezTo>
                  <a:pt x="1357180" y="16623"/>
                  <a:pt x="1575042" y="-11041"/>
                  <a:pt x="1806578" y="0"/>
                </a:cubicBezTo>
                <a:cubicBezTo>
                  <a:pt x="2016334" y="246"/>
                  <a:pt x="2239353" y="-8732"/>
                  <a:pt x="2441321" y="0"/>
                </a:cubicBezTo>
                <a:cubicBezTo>
                  <a:pt x="2441188" y="8366"/>
                  <a:pt x="2440365" y="10017"/>
                  <a:pt x="2441321" y="18288"/>
                </a:cubicBezTo>
                <a:cubicBezTo>
                  <a:pt x="2159375" y="49009"/>
                  <a:pt x="2054495" y="45666"/>
                  <a:pt x="1830991" y="18288"/>
                </a:cubicBezTo>
                <a:cubicBezTo>
                  <a:pt x="1615846" y="7509"/>
                  <a:pt x="1521674" y="-5422"/>
                  <a:pt x="1269487" y="18288"/>
                </a:cubicBezTo>
                <a:cubicBezTo>
                  <a:pt x="1019660" y="53960"/>
                  <a:pt x="886911" y="42351"/>
                  <a:pt x="707983" y="18288"/>
                </a:cubicBezTo>
                <a:cubicBezTo>
                  <a:pt x="523434" y="27321"/>
                  <a:pt x="307885" y="34316"/>
                  <a:pt x="0" y="18288"/>
                </a:cubicBezTo>
                <a:cubicBezTo>
                  <a:pt x="-595" y="11182"/>
                  <a:pt x="-5" y="6307"/>
                  <a:pt x="0" y="0"/>
                </a:cubicBezTo>
                <a:close/>
              </a:path>
              <a:path w="2441321" h="18288" stroke="0" extrusionOk="0">
                <a:moveTo>
                  <a:pt x="0" y="0"/>
                </a:moveTo>
                <a:cubicBezTo>
                  <a:pt x="212126" y="-10265"/>
                  <a:pt x="442910" y="-11728"/>
                  <a:pt x="585917" y="0"/>
                </a:cubicBezTo>
                <a:cubicBezTo>
                  <a:pt x="724579" y="21751"/>
                  <a:pt x="879365" y="-33198"/>
                  <a:pt x="1123008" y="0"/>
                </a:cubicBezTo>
                <a:cubicBezTo>
                  <a:pt x="1377247" y="11220"/>
                  <a:pt x="1597861" y="-34280"/>
                  <a:pt x="1782164" y="0"/>
                </a:cubicBezTo>
                <a:cubicBezTo>
                  <a:pt x="1975975" y="-3055"/>
                  <a:pt x="2116392" y="-15531"/>
                  <a:pt x="2441321" y="0"/>
                </a:cubicBezTo>
                <a:cubicBezTo>
                  <a:pt x="2441666" y="6144"/>
                  <a:pt x="2441358" y="10525"/>
                  <a:pt x="2441321" y="18288"/>
                </a:cubicBezTo>
                <a:cubicBezTo>
                  <a:pt x="2180658" y="18322"/>
                  <a:pt x="2084222" y="5934"/>
                  <a:pt x="1879817" y="18288"/>
                </a:cubicBezTo>
                <a:cubicBezTo>
                  <a:pt x="1668182" y="16222"/>
                  <a:pt x="1551159" y="-6477"/>
                  <a:pt x="1318313" y="18288"/>
                </a:cubicBezTo>
                <a:cubicBezTo>
                  <a:pt x="1059871" y="56395"/>
                  <a:pt x="901959" y="23831"/>
                  <a:pt x="659157" y="18288"/>
                </a:cubicBezTo>
                <a:cubicBezTo>
                  <a:pt x="444692" y="28483"/>
                  <a:pt x="245032" y="39882"/>
                  <a:pt x="0" y="18288"/>
                </a:cubicBezTo>
                <a:cubicBezTo>
                  <a:pt x="-11" y="10485"/>
                  <a:pt x="-221" y="3288"/>
                  <a:pt x="0" y="0"/>
                </a:cubicBezTo>
                <a:close/>
              </a:path>
              <a:path w="2441321" h="18288" fill="none" stroke="0" extrusionOk="0">
                <a:moveTo>
                  <a:pt x="0" y="0"/>
                </a:moveTo>
                <a:cubicBezTo>
                  <a:pt x="265389" y="-22361"/>
                  <a:pt x="344845" y="-65"/>
                  <a:pt x="585917" y="0"/>
                </a:cubicBezTo>
                <a:cubicBezTo>
                  <a:pt x="858472" y="13102"/>
                  <a:pt x="949265" y="-8078"/>
                  <a:pt x="1196247" y="0"/>
                </a:cubicBezTo>
                <a:cubicBezTo>
                  <a:pt x="1379248" y="30707"/>
                  <a:pt x="1585336" y="24963"/>
                  <a:pt x="1806578" y="0"/>
                </a:cubicBezTo>
                <a:cubicBezTo>
                  <a:pt x="1986731" y="-19207"/>
                  <a:pt x="2264933" y="16601"/>
                  <a:pt x="2441321" y="0"/>
                </a:cubicBezTo>
                <a:cubicBezTo>
                  <a:pt x="2441440" y="8687"/>
                  <a:pt x="2440452" y="9944"/>
                  <a:pt x="2441321" y="18288"/>
                </a:cubicBezTo>
                <a:cubicBezTo>
                  <a:pt x="2149099" y="27348"/>
                  <a:pt x="2027305" y="56470"/>
                  <a:pt x="1830991" y="18288"/>
                </a:cubicBezTo>
                <a:cubicBezTo>
                  <a:pt x="1614571" y="-18764"/>
                  <a:pt x="1500998" y="10727"/>
                  <a:pt x="1269487" y="18288"/>
                </a:cubicBezTo>
                <a:cubicBezTo>
                  <a:pt x="1042399" y="37834"/>
                  <a:pt x="927922" y="45822"/>
                  <a:pt x="707983" y="18288"/>
                </a:cubicBezTo>
                <a:cubicBezTo>
                  <a:pt x="502575" y="-5380"/>
                  <a:pt x="350393" y="34499"/>
                  <a:pt x="0" y="18288"/>
                </a:cubicBezTo>
                <a:cubicBezTo>
                  <a:pt x="-394" y="12154"/>
                  <a:pt x="907" y="6688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441321"/>
                      <a:gd name="connsiteY0" fmla="*/ 0 h 18288"/>
                      <a:gd name="connsiteX1" fmla="*/ 585917 w 2441321"/>
                      <a:gd name="connsiteY1" fmla="*/ 0 h 18288"/>
                      <a:gd name="connsiteX2" fmla="*/ 1196247 w 2441321"/>
                      <a:gd name="connsiteY2" fmla="*/ 0 h 18288"/>
                      <a:gd name="connsiteX3" fmla="*/ 1806578 w 2441321"/>
                      <a:gd name="connsiteY3" fmla="*/ 0 h 18288"/>
                      <a:gd name="connsiteX4" fmla="*/ 2441321 w 2441321"/>
                      <a:gd name="connsiteY4" fmla="*/ 0 h 18288"/>
                      <a:gd name="connsiteX5" fmla="*/ 2441321 w 2441321"/>
                      <a:gd name="connsiteY5" fmla="*/ 18288 h 18288"/>
                      <a:gd name="connsiteX6" fmla="*/ 1830991 w 2441321"/>
                      <a:gd name="connsiteY6" fmla="*/ 18288 h 18288"/>
                      <a:gd name="connsiteX7" fmla="*/ 1269487 w 2441321"/>
                      <a:gd name="connsiteY7" fmla="*/ 18288 h 18288"/>
                      <a:gd name="connsiteX8" fmla="*/ 707983 w 2441321"/>
                      <a:gd name="connsiteY8" fmla="*/ 18288 h 18288"/>
                      <a:gd name="connsiteX9" fmla="*/ 0 w 2441321"/>
                      <a:gd name="connsiteY9" fmla="*/ 18288 h 18288"/>
                      <a:gd name="connsiteX10" fmla="*/ 0 w 2441321"/>
                      <a:gd name="connsiteY10" fmla="*/ 0 h 182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441321" h="18288" fill="none" extrusionOk="0">
                        <a:moveTo>
                          <a:pt x="0" y="0"/>
                        </a:moveTo>
                        <a:cubicBezTo>
                          <a:pt x="273217" y="-17533"/>
                          <a:pt x="355785" y="-4171"/>
                          <a:pt x="585917" y="0"/>
                        </a:cubicBezTo>
                        <a:cubicBezTo>
                          <a:pt x="816049" y="4171"/>
                          <a:pt x="991446" y="-9419"/>
                          <a:pt x="1196247" y="0"/>
                        </a:cubicBezTo>
                        <a:cubicBezTo>
                          <a:pt x="1401048" y="9419"/>
                          <a:pt x="1589984" y="-731"/>
                          <a:pt x="1806578" y="0"/>
                        </a:cubicBezTo>
                        <a:cubicBezTo>
                          <a:pt x="2023172" y="731"/>
                          <a:pt x="2247754" y="8393"/>
                          <a:pt x="2441321" y="0"/>
                        </a:cubicBezTo>
                        <a:cubicBezTo>
                          <a:pt x="2441167" y="8655"/>
                          <a:pt x="2440437" y="9975"/>
                          <a:pt x="2441321" y="18288"/>
                        </a:cubicBezTo>
                        <a:cubicBezTo>
                          <a:pt x="2169723" y="30506"/>
                          <a:pt x="2045712" y="39140"/>
                          <a:pt x="1830991" y="18288"/>
                        </a:cubicBezTo>
                        <a:cubicBezTo>
                          <a:pt x="1616270" y="-2564"/>
                          <a:pt x="1505876" y="3949"/>
                          <a:pt x="1269487" y="18288"/>
                        </a:cubicBezTo>
                        <a:cubicBezTo>
                          <a:pt x="1033098" y="32627"/>
                          <a:pt x="908661" y="41191"/>
                          <a:pt x="707983" y="18288"/>
                        </a:cubicBezTo>
                        <a:cubicBezTo>
                          <a:pt x="507305" y="-4615"/>
                          <a:pt x="333592" y="20759"/>
                          <a:pt x="0" y="18288"/>
                        </a:cubicBezTo>
                        <a:cubicBezTo>
                          <a:pt x="-688" y="11716"/>
                          <a:pt x="875" y="6357"/>
                          <a:pt x="0" y="0"/>
                        </a:cubicBezTo>
                        <a:close/>
                      </a:path>
                      <a:path w="2441321" h="18288" stroke="0" extrusionOk="0">
                        <a:moveTo>
                          <a:pt x="0" y="0"/>
                        </a:moveTo>
                        <a:cubicBezTo>
                          <a:pt x="207071" y="-14617"/>
                          <a:pt x="444194" y="-15606"/>
                          <a:pt x="585917" y="0"/>
                        </a:cubicBezTo>
                        <a:cubicBezTo>
                          <a:pt x="727640" y="15606"/>
                          <a:pt x="904326" y="-79"/>
                          <a:pt x="1123008" y="0"/>
                        </a:cubicBezTo>
                        <a:cubicBezTo>
                          <a:pt x="1341690" y="79"/>
                          <a:pt x="1600014" y="10401"/>
                          <a:pt x="1782164" y="0"/>
                        </a:cubicBezTo>
                        <a:cubicBezTo>
                          <a:pt x="1964314" y="-10401"/>
                          <a:pt x="2143537" y="-21488"/>
                          <a:pt x="2441321" y="0"/>
                        </a:cubicBezTo>
                        <a:cubicBezTo>
                          <a:pt x="2441735" y="5928"/>
                          <a:pt x="2441551" y="11133"/>
                          <a:pt x="2441321" y="18288"/>
                        </a:cubicBezTo>
                        <a:cubicBezTo>
                          <a:pt x="2166745" y="28773"/>
                          <a:pt x="2078726" y="15476"/>
                          <a:pt x="1879817" y="18288"/>
                        </a:cubicBezTo>
                        <a:cubicBezTo>
                          <a:pt x="1680908" y="21100"/>
                          <a:pt x="1548770" y="-4127"/>
                          <a:pt x="1318313" y="18288"/>
                        </a:cubicBezTo>
                        <a:cubicBezTo>
                          <a:pt x="1087856" y="40703"/>
                          <a:pt x="894613" y="3927"/>
                          <a:pt x="659157" y="18288"/>
                        </a:cubicBezTo>
                        <a:cubicBezTo>
                          <a:pt x="423701" y="32649"/>
                          <a:pt x="246611" y="33975"/>
                          <a:pt x="0" y="18288"/>
                        </a:cubicBezTo>
                        <a:cubicBezTo>
                          <a:pt x="-348" y="10388"/>
                          <a:pt x="-12" y="3969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5E5A88-32C9-23DE-5C94-91698C978DF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73202" y="2807208"/>
                <a:ext cx="2803398" cy="3410712"/>
              </a:xfrm>
            </p:spPr>
            <p:txBody>
              <a:bodyPr anchor="t">
                <a:normAutofit/>
              </a:bodyPr>
              <a:lstStyle/>
              <a:p>
                <a:pPr>
                  <a:lnSpc>
                    <a:spcPct val="90000"/>
                  </a:lnSpc>
                  <a:buFont typeface="Wingdings" panose="05000000000000000000" pitchFamily="2" charset="2"/>
                  <a:buChar char="v"/>
                  <a:defRPr/>
                </a:pPr>
                <a:r>
                  <a:rPr lang="en-US" sz="1600" dirty="0" err="1"/>
                  <a:t>Ký</a:t>
                </a:r>
                <a:r>
                  <a:rPr lang="en-US" sz="1600" dirty="0"/>
                  <a:t>: do </a:t>
                </a:r>
                <a:r>
                  <a:rPr lang="en-US" sz="1600" dirty="0" err="1"/>
                  <a:t>người</a:t>
                </a:r>
                <a:r>
                  <a:rPr lang="en-US" sz="1600" dirty="0"/>
                  <a:t> A </a:t>
                </a:r>
                <a:r>
                  <a:rPr lang="en-US" sz="1600" dirty="0" err="1"/>
                  <a:t>thực</a:t>
                </a:r>
                <a:r>
                  <a:rPr lang="en-US" sz="1600" dirty="0"/>
                  <a:t> </a:t>
                </a:r>
                <a:r>
                  <a:rPr lang="en-US" sz="1600" dirty="0" err="1"/>
                  <a:t>hiện</a:t>
                </a:r>
                <a:endParaRPr lang="en-US" sz="1600" dirty="0"/>
              </a:p>
              <a:p>
                <a:pPr lvl="1">
                  <a:lnSpc>
                    <a:spcPct val="90000"/>
                  </a:lnSpc>
                  <a:buFont typeface="Wingdings" panose="05000000000000000000" pitchFamily="2" charset="2"/>
                  <a:buChar char="v"/>
                  <a:defRPr/>
                </a:pPr>
                <a:r>
                  <a:rPr lang="en-US" sz="1600" dirty="0" err="1"/>
                  <a:t>Sử</a:t>
                </a:r>
                <a:r>
                  <a:rPr lang="en-US" sz="1600" dirty="0"/>
                  <a:t> </a:t>
                </a:r>
                <a:r>
                  <a:rPr lang="en-US" sz="1600" dirty="0" err="1"/>
                  <a:t>dụng</a:t>
                </a:r>
                <a:r>
                  <a:rPr lang="en-US" sz="1600" dirty="0"/>
                  <a:t> </a:t>
                </a:r>
                <a:r>
                  <a:rPr lang="en-US" sz="1600" dirty="0" err="1"/>
                  <a:t>khóa</a:t>
                </a:r>
                <a:r>
                  <a:rPr lang="en-US" sz="1600" dirty="0"/>
                  <a:t> </a:t>
                </a:r>
                <a:r>
                  <a:rPr lang="en-US" sz="1600" dirty="0" err="1"/>
                  <a:t>ký</a:t>
                </a:r>
                <a:r>
                  <a:rPr lang="en-US" sz="1600" dirty="0"/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1600" b="0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sz="1600" dirty="0"/>
                  <a:t>) </a:t>
                </a:r>
                <a:r>
                  <a:rPr lang="en-US" sz="1600" dirty="0" err="1"/>
                  <a:t>theo</a:t>
                </a:r>
                <a:r>
                  <a:rPr lang="en-US" sz="1600" dirty="0"/>
                  <a:t> </a:t>
                </a:r>
                <a:r>
                  <a:rPr lang="en-US" sz="1600" dirty="0" err="1"/>
                  <a:t>thuật</a:t>
                </a:r>
                <a:r>
                  <a:rPr lang="en-US" sz="1600" dirty="0"/>
                  <a:t> </a:t>
                </a:r>
                <a:r>
                  <a:rPr lang="en-US" sz="1600" dirty="0" err="1"/>
                  <a:t>toán</a:t>
                </a:r>
                <a:r>
                  <a:rPr lang="en-US" sz="1600" dirty="0"/>
                  <a:t> </a:t>
                </a:r>
                <a:r>
                  <a:rPr lang="en-US" sz="1600" dirty="0" err="1"/>
                  <a:t>trên</a:t>
                </a:r>
                <a:endParaRPr lang="en-US" sz="1600" dirty="0"/>
              </a:p>
              <a:p>
                <a:pPr lvl="1">
                  <a:lnSpc>
                    <a:spcPct val="90000"/>
                  </a:lnSpc>
                  <a:buFont typeface="Wingdings" panose="05000000000000000000" pitchFamily="2" charset="2"/>
                  <a:buChar char="v"/>
                  <a:defRPr/>
                </a:pPr>
                <a:r>
                  <a:rPr lang="en-US" sz="1600" dirty="0" err="1"/>
                  <a:t>Chọn</a:t>
                </a:r>
                <a:r>
                  <a:rPr lang="en-US" sz="1600" dirty="0"/>
                  <a:t> </a:t>
                </a:r>
                <a:r>
                  <a:rPr lang="en-US" sz="1600" dirty="0" err="1"/>
                  <a:t>một</a:t>
                </a:r>
                <a:r>
                  <a:rPr lang="en-US" sz="1600" dirty="0"/>
                  <a:t> </a:t>
                </a:r>
                <a:r>
                  <a:rPr lang="en-US" sz="1600" dirty="0" err="1"/>
                  <a:t>bản</a:t>
                </a:r>
                <a:r>
                  <a:rPr lang="en-US" sz="1600" dirty="0"/>
                  <a:t> </a:t>
                </a:r>
                <a:r>
                  <a:rPr lang="en-US" sz="1600" dirty="0" err="1"/>
                  <a:t>thông</a:t>
                </a:r>
                <a:r>
                  <a:rPr lang="en-US" sz="1600" dirty="0"/>
                  <a:t> </a:t>
                </a:r>
                <a:r>
                  <a:rPr lang="en-US" sz="1600" dirty="0" err="1"/>
                  <a:t>điệp</a:t>
                </a:r>
                <a:r>
                  <a:rPr lang="en-US" sz="1600" dirty="0"/>
                  <a:t> m, </a:t>
                </a:r>
                <a:r>
                  <a:rPr lang="en-US" sz="1600" dirty="0" err="1"/>
                  <a:t>trong</a:t>
                </a:r>
                <a:r>
                  <a:rPr lang="en-US" sz="1600" dirty="0"/>
                  <a:t> </a:t>
                </a:r>
                <a:r>
                  <a:rPr lang="en-US" sz="1600" dirty="0" err="1"/>
                  <a:t>khoảng</a:t>
                </a:r>
                <a:r>
                  <a:rPr lang="en-US" sz="1600" dirty="0"/>
                  <a:t> [1, n-1]</a:t>
                </a:r>
              </a:p>
              <a:p>
                <a:pPr lvl="1">
                  <a:lnSpc>
                    <a:spcPct val="90000"/>
                  </a:lnSpc>
                  <a:buFont typeface="Wingdings" panose="05000000000000000000" pitchFamily="2" charset="2"/>
                  <a:buChar char="v"/>
                  <a:defRPr/>
                </a:pPr>
                <a:r>
                  <a:rPr lang="en-US" sz="1600" dirty="0" err="1"/>
                  <a:t>Tính</a:t>
                </a:r>
                <a:r>
                  <a:rPr lang="en-US" sz="1600" dirty="0"/>
                  <a:t>: y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sup>
                    </m:sSup>
                  </m:oMath>
                </a14:m>
                <a:r>
                  <a:rPr lang="en-US" sz="1600" dirty="0"/>
                  <a:t> mod n</a:t>
                </a:r>
              </a:p>
              <a:p>
                <a:pPr lvl="1">
                  <a:lnSpc>
                    <a:spcPct val="90000"/>
                  </a:lnSpc>
                  <a:buFont typeface="Wingdings" panose="05000000000000000000" pitchFamily="2" charset="2"/>
                  <a:buChar char="v"/>
                  <a:defRPr/>
                </a:pPr>
                <a:r>
                  <a:rPr lang="en-US" sz="1600" dirty="0" err="1"/>
                  <a:t>Nhận</a:t>
                </a:r>
                <a:r>
                  <a:rPr lang="en-US" sz="1600" dirty="0"/>
                  <a:t> </a:t>
                </a:r>
                <a:r>
                  <a:rPr lang="en-US" sz="1600" dirty="0" err="1"/>
                  <a:t>được</a:t>
                </a:r>
                <a:r>
                  <a:rPr lang="en-US" sz="1600" dirty="0"/>
                  <a:t> </a:t>
                </a:r>
                <a:r>
                  <a:rPr lang="en-US" sz="1600" dirty="0" err="1"/>
                  <a:t>chữ</a:t>
                </a:r>
                <a:r>
                  <a:rPr lang="en-US" sz="1600" dirty="0"/>
                  <a:t> </a:t>
                </a:r>
                <a:r>
                  <a:rPr lang="en-US" sz="1600" dirty="0" err="1"/>
                  <a:t>ký</a:t>
                </a:r>
                <a:r>
                  <a:rPr lang="en-US" sz="1600" dirty="0"/>
                  <a:t> (</a:t>
                </a:r>
                <a:r>
                  <a:rPr lang="en-US" sz="1600" dirty="0" err="1"/>
                  <a:t>m,y</a:t>
                </a:r>
                <a:r>
                  <a:rPr lang="en-US" sz="1600" dirty="0"/>
                  <a:t>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5E5A88-32C9-23DE-5C94-91698C978DF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3202" y="2807208"/>
                <a:ext cx="2803398" cy="3410712"/>
              </a:xfrm>
              <a:blipFill>
                <a:blip r:embed="rId2"/>
                <a:stretch>
                  <a:fillRect t="-1252" r="-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 descr="A diagram of a diagram&#10;&#10;Description automatically generated">
            <a:extLst>
              <a:ext uri="{FF2B5EF4-FFF2-40B4-BE49-F238E27FC236}">
                <a16:creationId xmlns:a16="http://schemas.microsoft.com/office/drawing/2014/main" id="{67591EE5-97A5-163D-1824-636ECB4477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8154" y="2603792"/>
            <a:ext cx="5177790" cy="289956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091372-BC90-8238-15C2-16D80DAF2F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defRPr/>
            </a:pPr>
            <a:fld id="{C71AB354-3672-4ADC-BD69-459FDD26957D}" type="slidenum">
              <a:rPr lang="en-US" altLang="zh-CN"/>
              <a:pPr>
                <a:spcAft>
                  <a:spcPts val="600"/>
                </a:spcAft>
                <a:defRPr/>
              </a:pPr>
              <a:t>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02170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1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4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0288C6B4-AFC3-407F-A595-EFFD38D4C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9" name="Freeform: Shape 28">
            <a:extLst>
              <a:ext uri="{FF2B5EF4-FFF2-40B4-BE49-F238E27FC236}">
                <a16:creationId xmlns:a16="http://schemas.microsoft.com/office/drawing/2014/main" id="{CF236821-17FE-429B-8D2C-08E13A64E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341754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1" name="Freeform: Shape 30">
            <a:extLst>
              <a:ext uri="{FF2B5EF4-FFF2-40B4-BE49-F238E27FC236}">
                <a16:creationId xmlns:a16="http://schemas.microsoft.com/office/drawing/2014/main" id="{C0BDBCD2-E081-43AB-9119-C55465E59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334896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3A4378-BDF3-F83E-4759-10EB182BBF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320" y="1161288"/>
            <a:ext cx="2578608" cy="1239012"/>
          </a:xfrm>
        </p:spPr>
        <p:txBody>
          <a:bodyPr anchor="ctr">
            <a:normAutofit/>
          </a:bodyPr>
          <a:lstStyle/>
          <a:p>
            <a:r>
              <a:rPr lang="vi-VN" sz="2400" b="1" dirty="0"/>
              <a:t>Thuật toán</a:t>
            </a:r>
            <a:r>
              <a:rPr lang="en-US" sz="2400" b="1" dirty="0"/>
              <a:t>: </a:t>
            </a:r>
            <a:r>
              <a:rPr lang="en-US" sz="2400" b="1" dirty="0" err="1"/>
              <a:t>Ký</a:t>
            </a:r>
            <a:r>
              <a:rPr lang="en-US" sz="2400" b="1" dirty="0"/>
              <a:t> </a:t>
            </a:r>
            <a:r>
              <a:rPr lang="en-US" sz="2400" b="1" dirty="0" err="1"/>
              <a:t>và</a:t>
            </a:r>
            <a:r>
              <a:rPr lang="en-US" sz="2400" b="1" dirty="0"/>
              <a:t> </a:t>
            </a:r>
            <a:r>
              <a:rPr lang="en-US" sz="2400" b="1" dirty="0" err="1"/>
              <a:t>kiểm</a:t>
            </a:r>
            <a:r>
              <a:rPr lang="en-US" sz="2400" b="1" dirty="0"/>
              <a:t> </a:t>
            </a:r>
            <a:r>
              <a:rPr lang="en-US" sz="2400" b="1" dirty="0" err="1"/>
              <a:t>thử</a:t>
            </a:r>
            <a:r>
              <a:rPr lang="en-US" sz="2400" b="1" dirty="0"/>
              <a:t> RSA</a:t>
            </a:r>
            <a:endParaRPr lang="en-US" sz="2400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26546"/>
            <a:ext cx="96012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96919" y="2443480"/>
            <a:ext cx="25374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5E5A88-32C9-23DE-5C94-91698C978DF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78320" y="2718054"/>
                <a:ext cx="2579180" cy="3207258"/>
              </a:xfrm>
            </p:spPr>
            <p:txBody>
              <a:bodyPr anchor="t">
                <a:normAutofit/>
              </a:bodyPr>
              <a:lstStyle/>
              <a:p>
                <a:pPr marL="344487" lvl="1" indent="0">
                  <a:buNone/>
                  <a:defRPr/>
                </a:pPr>
                <a:endParaRPr lang="en-US" sz="1500" dirty="0"/>
              </a:p>
              <a:p>
                <a:pPr>
                  <a:buFont typeface="Wingdings" panose="05000000000000000000" pitchFamily="2" charset="2"/>
                  <a:buChar char="v"/>
                  <a:defRPr/>
                </a:pPr>
                <a:r>
                  <a:rPr lang="en-US" sz="1500" dirty="0" err="1"/>
                  <a:t>Kiểm</a:t>
                </a:r>
                <a:r>
                  <a:rPr lang="en-US" sz="1500" dirty="0"/>
                  <a:t> </a:t>
                </a:r>
                <a:r>
                  <a:rPr lang="en-US" sz="1500" dirty="0" err="1"/>
                  <a:t>thử</a:t>
                </a:r>
                <a:r>
                  <a:rPr lang="en-US" sz="1500" dirty="0"/>
                  <a:t>: do </a:t>
                </a:r>
                <a:r>
                  <a:rPr lang="en-US" sz="1500" dirty="0" err="1"/>
                  <a:t>người</a:t>
                </a:r>
                <a:r>
                  <a:rPr lang="en-US" sz="1500" dirty="0"/>
                  <a:t> B </a:t>
                </a:r>
                <a:r>
                  <a:rPr lang="en-US" sz="1500" dirty="0" err="1"/>
                  <a:t>thực</a:t>
                </a:r>
                <a:r>
                  <a:rPr lang="en-US" sz="1500" dirty="0"/>
                  <a:t> </a:t>
                </a:r>
                <a:r>
                  <a:rPr lang="en-US" sz="1500" dirty="0" err="1"/>
                  <a:t>hiện</a:t>
                </a:r>
                <a:endParaRPr lang="en-US" sz="1500" dirty="0"/>
              </a:p>
              <a:p>
                <a:pPr lvl="1">
                  <a:buFont typeface="Wingdings" panose="05000000000000000000" pitchFamily="2" charset="2"/>
                  <a:buChar char="v"/>
                  <a:defRPr/>
                </a:pPr>
                <a:r>
                  <a:rPr lang="en-US" sz="1500" dirty="0" err="1"/>
                  <a:t>Lấy</a:t>
                </a:r>
                <a:r>
                  <a:rPr lang="en-US" sz="1500" dirty="0"/>
                  <a:t> </a:t>
                </a:r>
                <a:r>
                  <a:rPr lang="en-US" sz="1500" dirty="0" err="1"/>
                  <a:t>khóa</a:t>
                </a:r>
                <a:r>
                  <a:rPr lang="en-US" sz="1500" dirty="0"/>
                  <a:t> </a:t>
                </a:r>
                <a:r>
                  <a:rPr lang="en-US" sz="1500" dirty="0" err="1"/>
                  <a:t>kiểm</a:t>
                </a:r>
                <a:r>
                  <a:rPr lang="en-US" sz="1500" dirty="0"/>
                  <a:t> </a:t>
                </a:r>
                <a:r>
                  <a:rPr lang="en-US" sz="1500" dirty="0" err="1"/>
                  <a:t>thử</a:t>
                </a:r>
                <a:r>
                  <a:rPr lang="en-US" sz="1500" dirty="0"/>
                  <a:t> (n,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5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 b="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1500" b="0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sz="1500" dirty="0"/>
                  <a:t>). </a:t>
                </a:r>
                <a:r>
                  <a:rPr lang="en-US" sz="1500" dirty="0" err="1"/>
                  <a:t>Khóa</a:t>
                </a:r>
                <a:r>
                  <a:rPr lang="en-US" sz="1500" dirty="0"/>
                  <a:t> </a:t>
                </a:r>
                <a:r>
                  <a:rPr lang="en-US" sz="1500" dirty="0" err="1"/>
                  <a:t>này</a:t>
                </a:r>
                <a:r>
                  <a:rPr lang="en-US" sz="1500" dirty="0"/>
                  <a:t> </a:t>
                </a:r>
                <a:r>
                  <a:rPr lang="en-US" sz="1500" dirty="0" err="1"/>
                  <a:t>được</a:t>
                </a:r>
                <a:r>
                  <a:rPr lang="en-US" sz="1500" dirty="0"/>
                  <a:t> </a:t>
                </a:r>
                <a:r>
                  <a:rPr lang="en-US" sz="1500" dirty="0" err="1"/>
                  <a:t>công</a:t>
                </a:r>
                <a:r>
                  <a:rPr lang="en-US" sz="1500" dirty="0"/>
                  <a:t> </a:t>
                </a:r>
                <a:r>
                  <a:rPr lang="en-US" sz="1500" dirty="0" err="1"/>
                  <a:t>khai</a:t>
                </a:r>
                <a:endParaRPr lang="en-US" sz="1500" dirty="0"/>
              </a:p>
              <a:p>
                <a:pPr lvl="1">
                  <a:buFont typeface="Wingdings" panose="05000000000000000000" pitchFamily="2" charset="2"/>
                  <a:buChar char="v"/>
                  <a:defRPr/>
                </a:pPr>
                <a:r>
                  <a:rPr lang="en-US" sz="1500" dirty="0" err="1"/>
                  <a:t>Nếu</a:t>
                </a:r>
                <a:r>
                  <a:rPr lang="en-US" sz="1500" dirty="0"/>
                  <a:t> m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5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500" b="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sSub>
                          <m:sSubPr>
                            <m:ctrlPr>
                              <a:rPr lang="en-US" sz="15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5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5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sup>
                    </m:sSup>
                  </m:oMath>
                </a14:m>
                <a:r>
                  <a:rPr lang="en-US" sz="1500" dirty="0"/>
                  <a:t> mod n </a:t>
                </a:r>
                <a:r>
                  <a:rPr lang="en-US" sz="1500" dirty="0">
                    <a:sym typeface="Wingdings" panose="05000000000000000000" pitchFamily="2" charset="2"/>
                  </a:rPr>
                  <a:t> TRUE </a:t>
                </a:r>
                <a:r>
                  <a:rPr lang="en-US" sz="1500" dirty="0" err="1">
                    <a:sym typeface="Wingdings" panose="05000000000000000000" pitchFamily="2" charset="2"/>
                  </a:rPr>
                  <a:t>và</a:t>
                </a:r>
                <a:r>
                  <a:rPr lang="en-US" sz="1500" dirty="0">
                    <a:sym typeface="Wingdings" panose="05000000000000000000" pitchFamily="2" charset="2"/>
                  </a:rPr>
                  <a:t> </a:t>
                </a:r>
                <a:r>
                  <a:rPr lang="en-US" sz="1500" dirty="0" err="1">
                    <a:sym typeface="Wingdings" panose="05000000000000000000" pitchFamily="2" charset="2"/>
                  </a:rPr>
                  <a:t>ngược</a:t>
                </a:r>
                <a:r>
                  <a:rPr lang="en-US" sz="1500" dirty="0">
                    <a:sym typeface="Wingdings" panose="05000000000000000000" pitchFamily="2" charset="2"/>
                  </a:rPr>
                  <a:t> </a:t>
                </a:r>
                <a:r>
                  <a:rPr lang="en-US" sz="1500" dirty="0" err="1">
                    <a:sym typeface="Wingdings" panose="05000000000000000000" pitchFamily="2" charset="2"/>
                  </a:rPr>
                  <a:t>lại</a:t>
                </a:r>
                <a:r>
                  <a:rPr lang="en-US" sz="1500" dirty="0">
                    <a:sym typeface="Wingdings" panose="05000000000000000000" pitchFamily="2" charset="2"/>
                  </a:rPr>
                  <a:t>  FALSE</a:t>
                </a:r>
                <a:endParaRPr lang="en-US" sz="15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5E5A88-32C9-23DE-5C94-91698C978DF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8320" y="2718054"/>
                <a:ext cx="2579180" cy="3207258"/>
              </a:xfrm>
              <a:blipFill>
                <a:blip r:embed="rId2"/>
                <a:stretch>
                  <a:fillRect r="-16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 descr="A diagram of a flowchart&#10;&#10;Description automatically generated">
            <a:extLst>
              <a:ext uri="{FF2B5EF4-FFF2-40B4-BE49-F238E27FC236}">
                <a16:creationId xmlns:a16="http://schemas.microsoft.com/office/drawing/2014/main" id="{B441A816-F07D-F54C-27AB-DF5B8CA02C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8635" y="1905000"/>
            <a:ext cx="5704187" cy="34290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091372-BC90-8238-15C2-16D80DAF2F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271766" y="6356350"/>
            <a:ext cx="1591056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defRPr/>
            </a:pPr>
            <a:fld id="{C71AB354-3672-4ADC-BD69-459FDD26957D}" type="slidenum">
              <a:rPr lang="en-US" altLang="zh-CN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  <a:defRPr/>
              </a:pPr>
              <a:t>8</a:t>
            </a:fld>
            <a:endParaRPr lang="en-US" altLang="zh-CN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2487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258439-0A43-E867-37D0-D24CB8D61A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4291" y="607162"/>
            <a:ext cx="2537115" cy="473393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eaLnBrk="1" hangingPunct="1">
              <a:lnSpc>
                <a:spcPct val="90000"/>
              </a:lnSpc>
            </a:pPr>
            <a:r>
              <a:rPr lang="en-US" sz="42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Ví</a:t>
            </a:r>
            <a:r>
              <a:rPr lang="en-US" sz="42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2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dụ</a:t>
            </a:r>
            <a:r>
              <a:rPr lang="en-US" sz="42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endParaRPr lang="en-US" sz="42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1653" y="434802"/>
            <a:ext cx="146304" cy="5280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0771" y="4546920"/>
            <a:ext cx="30175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E6D045-42A5-B1E8-35A6-0193E0228B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912" y="1687717"/>
            <a:ext cx="7404176" cy="439102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39200D-E669-C10E-AAA5-20D3783B6E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444739" y="6356350"/>
            <a:ext cx="134077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C71AB354-3672-4ADC-BD69-459FDD26957D}" type="slidenum">
              <a:rPr lang="en-US" altLang="zh-CN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pPr>
                <a:spcAft>
                  <a:spcPts val="600"/>
                </a:spcAft>
                <a:defRPr/>
              </a:pPr>
              <a:t>9</a:t>
            </a:fld>
            <a:endParaRPr lang="en-US" altLang="zh-CN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65653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1_Network">
  <a:themeElements>
    <a:clrScheme name="1_Network 9">
      <a:dk1>
        <a:srgbClr val="000000"/>
      </a:dk1>
      <a:lt1>
        <a:srgbClr val="FFFFFF"/>
      </a:lt1>
      <a:dk2>
        <a:srgbClr val="7C1302"/>
      </a:dk2>
      <a:lt2>
        <a:srgbClr val="CC9900"/>
      </a:lt2>
      <a:accent1>
        <a:srgbClr val="CC9900"/>
      </a:accent1>
      <a:accent2>
        <a:srgbClr val="CC3300"/>
      </a:accent2>
      <a:accent3>
        <a:srgbClr val="FFFFFF"/>
      </a:accent3>
      <a:accent4>
        <a:srgbClr val="000000"/>
      </a:accent4>
      <a:accent5>
        <a:srgbClr val="E2CAAA"/>
      </a:accent5>
      <a:accent6>
        <a:srgbClr val="B92D00"/>
      </a:accent6>
      <a:hlink>
        <a:srgbClr val="808080"/>
      </a:hlink>
      <a:folHlink>
        <a:srgbClr val="CCCC66"/>
      </a:folHlink>
    </a:clrScheme>
    <a:fontScheme name="1_Network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</a:defRPr>
        </a:defPPr>
      </a:lstStyle>
    </a:lnDef>
  </a:objectDefaults>
  <a:extraClrSchemeLst>
    <a:extraClrScheme>
      <a:clrScheme name="1_Network 1">
        <a:dk1>
          <a:srgbClr val="4F747B"/>
        </a:dk1>
        <a:lt1>
          <a:srgbClr val="FFFFFF"/>
        </a:lt1>
        <a:dk2>
          <a:srgbClr val="000000"/>
        </a:dk2>
        <a:lt2>
          <a:srgbClr val="C0C0C0"/>
        </a:lt2>
        <a:accent1>
          <a:srgbClr val="859868"/>
        </a:accent1>
        <a:accent2>
          <a:srgbClr val="5F5F5F"/>
        </a:accent2>
        <a:accent3>
          <a:srgbClr val="AAAAAA"/>
        </a:accent3>
        <a:accent4>
          <a:srgbClr val="DADADA"/>
        </a:accent4>
        <a:accent5>
          <a:srgbClr val="C2CAB9"/>
        </a:accent5>
        <a:accent6>
          <a:srgbClr val="555555"/>
        </a:accent6>
        <a:hlink>
          <a:srgbClr val="5F5F5F"/>
        </a:hlink>
        <a:folHlink>
          <a:srgbClr val="BA121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etwork 2">
        <a:dk1>
          <a:srgbClr val="3C0000"/>
        </a:dk1>
        <a:lt1>
          <a:srgbClr val="FFFFFF"/>
        </a:lt1>
        <a:dk2>
          <a:srgbClr val="4D0B0B"/>
        </a:dk2>
        <a:lt2>
          <a:srgbClr val="FFFFFF"/>
        </a:lt2>
        <a:accent1>
          <a:srgbClr val="666633"/>
        </a:accent1>
        <a:accent2>
          <a:srgbClr val="CC3300"/>
        </a:accent2>
        <a:accent3>
          <a:srgbClr val="B2AAAA"/>
        </a:accent3>
        <a:accent4>
          <a:srgbClr val="DADADA"/>
        </a:accent4>
        <a:accent5>
          <a:srgbClr val="B8B8AD"/>
        </a:accent5>
        <a:accent6>
          <a:srgbClr val="B92D00"/>
        </a:accent6>
        <a:hlink>
          <a:srgbClr val="CC9900"/>
        </a:hlink>
        <a:folHlink>
          <a:srgbClr val="CCCC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etwork 3">
        <a:dk1>
          <a:srgbClr val="666699"/>
        </a:dk1>
        <a:lt1>
          <a:srgbClr val="FFFFFF"/>
        </a:lt1>
        <a:dk2>
          <a:srgbClr val="15192B"/>
        </a:dk2>
        <a:lt2>
          <a:srgbClr val="CCCCFF"/>
        </a:lt2>
        <a:accent1>
          <a:srgbClr val="4F893D"/>
        </a:accent1>
        <a:accent2>
          <a:srgbClr val="666699"/>
        </a:accent2>
        <a:accent3>
          <a:srgbClr val="AAABAC"/>
        </a:accent3>
        <a:accent4>
          <a:srgbClr val="DADADA"/>
        </a:accent4>
        <a:accent5>
          <a:srgbClr val="B2C4AF"/>
        </a:accent5>
        <a:accent6>
          <a:srgbClr val="5C5C8A"/>
        </a:accent6>
        <a:hlink>
          <a:srgbClr val="CC9900"/>
        </a:hlink>
        <a:folHlink>
          <a:srgbClr val="4837C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etwork 4">
        <a:dk1>
          <a:srgbClr val="666699"/>
        </a:dk1>
        <a:lt1>
          <a:srgbClr val="FFFFFF"/>
        </a:lt1>
        <a:dk2>
          <a:srgbClr val="86001A"/>
        </a:dk2>
        <a:lt2>
          <a:srgbClr val="CCCC66"/>
        </a:lt2>
        <a:accent1>
          <a:srgbClr val="FF3300"/>
        </a:accent1>
        <a:accent2>
          <a:srgbClr val="FF6600"/>
        </a:accent2>
        <a:accent3>
          <a:srgbClr val="C3AAAB"/>
        </a:accent3>
        <a:accent4>
          <a:srgbClr val="DADADA"/>
        </a:accent4>
        <a:accent5>
          <a:srgbClr val="FFADAA"/>
        </a:accent5>
        <a:accent6>
          <a:srgbClr val="E75C00"/>
        </a:accent6>
        <a:hlink>
          <a:srgbClr val="CC9900"/>
        </a:hlink>
        <a:folHlink>
          <a:srgbClr val="FF0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etwork 5">
        <a:dk1>
          <a:srgbClr val="666699"/>
        </a:dk1>
        <a:lt1>
          <a:srgbClr val="FFFFFF"/>
        </a:lt1>
        <a:dk2>
          <a:srgbClr val="000054"/>
        </a:dk2>
        <a:lt2>
          <a:srgbClr val="FFFFFF"/>
        </a:lt2>
        <a:accent1>
          <a:srgbClr val="3333FF"/>
        </a:accent1>
        <a:accent2>
          <a:srgbClr val="006699"/>
        </a:accent2>
        <a:accent3>
          <a:srgbClr val="AAAAB3"/>
        </a:accent3>
        <a:accent4>
          <a:srgbClr val="DADADA"/>
        </a:accent4>
        <a:accent5>
          <a:srgbClr val="ADADFF"/>
        </a:accent5>
        <a:accent6>
          <a:srgbClr val="005C8A"/>
        </a:accent6>
        <a:hlink>
          <a:srgbClr val="669900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etwork 6">
        <a:dk1>
          <a:srgbClr val="808080"/>
        </a:dk1>
        <a:lt1>
          <a:srgbClr val="FFFFFF"/>
        </a:lt1>
        <a:dk2>
          <a:srgbClr val="30054B"/>
        </a:dk2>
        <a:lt2>
          <a:srgbClr val="FFFFFF"/>
        </a:lt2>
        <a:accent1>
          <a:srgbClr val="797B9B"/>
        </a:accent1>
        <a:accent2>
          <a:srgbClr val="6B4FB1"/>
        </a:accent2>
        <a:accent3>
          <a:srgbClr val="ADAAB1"/>
        </a:accent3>
        <a:accent4>
          <a:srgbClr val="DADADA"/>
        </a:accent4>
        <a:accent5>
          <a:srgbClr val="BEBFCB"/>
        </a:accent5>
        <a:accent6>
          <a:srgbClr val="6047A0"/>
        </a:accent6>
        <a:hlink>
          <a:srgbClr val="7AACCE"/>
        </a:hlink>
        <a:folHlink>
          <a:srgbClr val="D8D8E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etwork 7">
        <a:dk1>
          <a:srgbClr val="808080"/>
        </a:dk1>
        <a:lt1>
          <a:srgbClr val="FFFFCC"/>
        </a:lt1>
        <a:dk2>
          <a:srgbClr val="29527B"/>
        </a:dk2>
        <a:lt2>
          <a:srgbClr val="FFFFFF"/>
        </a:lt2>
        <a:accent1>
          <a:srgbClr val="CCCC00"/>
        </a:accent1>
        <a:accent2>
          <a:srgbClr val="669999"/>
        </a:accent2>
        <a:accent3>
          <a:srgbClr val="ACB3BF"/>
        </a:accent3>
        <a:accent4>
          <a:srgbClr val="DADAAE"/>
        </a:accent4>
        <a:accent5>
          <a:srgbClr val="E2E2AA"/>
        </a:accent5>
        <a:accent6>
          <a:srgbClr val="5C8A8A"/>
        </a:accent6>
        <a:hlink>
          <a:srgbClr val="D8D8EC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etwork 8">
        <a:dk1>
          <a:srgbClr val="666699"/>
        </a:dk1>
        <a:lt1>
          <a:srgbClr val="FFFFFF"/>
        </a:lt1>
        <a:dk2>
          <a:srgbClr val="476949"/>
        </a:dk2>
        <a:lt2>
          <a:srgbClr val="FFFFFF"/>
        </a:lt2>
        <a:accent1>
          <a:srgbClr val="CC6600"/>
        </a:accent1>
        <a:accent2>
          <a:srgbClr val="CC9900"/>
        </a:accent2>
        <a:accent3>
          <a:srgbClr val="B1B9B1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452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etwork 9">
        <a:dk1>
          <a:srgbClr val="000000"/>
        </a:dk1>
        <a:lt1>
          <a:srgbClr val="FFFFFF"/>
        </a:lt1>
        <a:dk2>
          <a:srgbClr val="7C1302"/>
        </a:dk2>
        <a:lt2>
          <a:srgbClr val="CC9900"/>
        </a:lt2>
        <a:accent1>
          <a:srgbClr val="CC9900"/>
        </a:accent1>
        <a:accent2>
          <a:srgbClr val="CC3300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B92D00"/>
        </a:accent6>
        <a:hlink>
          <a:srgbClr val="808080"/>
        </a:hlink>
        <a:folHlink>
          <a:srgbClr val="CC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etwork 10">
        <a:dk1>
          <a:srgbClr val="000000"/>
        </a:dk1>
        <a:lt1>
          <a:srgbClr val="FFFFFF"/>
        </a:lt1>
        <a:dk2>
          <a:srgbClr val="330066"/>
        </a:dk2>
        <a:lt2>
          <a:srgbClr val="808080"/>
        </a:lt2>
        <a:accent1>
          <a:srgbClr val="CCCC00"/>
        </a:accent1>
        <a:accent2>
          <a:srgbClr val="669999"/>
        </a:accent2>
        <a:accent3>
          <a:srgbClr val="FFFFFF"/>
        </a:accent3>
        <a:accent4>
          <a:srgbClr val="000000"/>
        </a:accent4>
        <a:accent5>
          <a:srgbClr val="E2E2AA"/>
        </a:accent5>
        <a:accent6>
          <a:srgbClr val="5C8A8A"/>
        </a:accent6>
        <a:hlink>
          <a:srgbClr val="7E9CE8"/>
        </a:hlink>
        <a:folHlink>
          <a:srgbClr val="D8D8E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54526</TotalTime>
  <Words>887</Words>
  <Application>Microsoft Office PowerPoint</Application>
  <PresentationFormat>On-screen Show (4:3)</PresentationFormat>
  <Paragraphs>88</Paragraphs>
  <Slides>15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Cambria Math</vt:lpstr>
      <vt:lpstr>Times New Roman</vt:lpstr>
      <vt:lpstr>Arial</vt:lpstr>
      <vt:lpstr>Calibri</vt:lpstr>
      <vt:lpstr>Wingdings</vt:lpstr>
      <vt:lpstr>1_Network</vt:lpstr>
      <vt:lpstr> AN TOÀN VÀ BẢO MẬT DỮ LIỆU TRONG HỆ THỐNG THÔNG TIN</vt:lpstr>
      <vt:lpstr>PowerPoint Presentation</vt:lpstr>
      <vt:lpstr>THUẬT TOÁN MÃ HÓA RSA</vt:lpstr>
      <vt:lpstr>THUẬT TOÁN MÃ HÓA RSA</vt:lpstr>
      <vt:lpstr>Thuật toán sinh khóa cho chữ ký RSA</vt:lpstr>
      <vt:lpstr>Sơ đồ biểu diễn thuật toán mã hóa RSA</vt:lpstr>
      <vt:lpstr>Thuật toán: Ký và kiểm thử RSA</vt:lpstr>
      <vt:lpstr>Thuật toán: Ký và kiểm thử RSA</vt:lpstr>
      <vt:lpstr>Ví dụ </vt:lpstr>
      <vt:lpstr>Mô phỏng quá trình mã hóa tin nhắn bằng RSA</vt:lpstr>
      <vt:lpstr>Hình ảnh mô phỏng</vt:lpstr>
      <vt:lpstr>Ví dụ mô phỏng</vt:lpstr>
      <vt:lpstr>Ở đây, ta nhập đoạn tin nhắn là “atbmhttt”. Sau đó, nhấn vào “Thực hiện mã hoá”. </vt:lpstr>
      <vt:lpstr>PowerPoint Presentation</vt:lpstr>
      <vt:lpstr>Xin cảm ơn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khachuy</dc:creator>
  <cp:lastModifiedBy>hung thai</cp:lastModifiedBy>
  <cp:revision>1398</cp:revision>
  <dcterms:created xsi:type="dcterms:W3CDTF">1601-01-01T00:00:00Z</dcterms:created>
  <dcterms:modified xsi:type="dcterms:W3CDTF">2023-11-23T11:54:17Z</dcterms:modified>
</cp:coreProperties>
</file>